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data5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93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8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013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image" Target="../media/image26.pn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image" Target="../media/image2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6F8993-41D6-42BB-B6A3-10BEB817E0C7}" type="doc">
      <dgm:prSet loTypeId="urn:microsoft.com/office/officeart/2005/8/layout/vList4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A54D166B-E346-4FBD-846C-822F6DF5AD1B}">
      <dgm:prSet phldrT="[Текст]"/>
      <dgm:spPr>
        <a:gradFill rotWithShape="0">
          <a:gsLst>
            <a:gs pos="0">
              <a:srgbClr val="33CCCC"/>
            </a:gs>
            <a:gs pos="80000">
              <a:srgbClr val="33CCCC"/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ru-RU" b="1" dirty="0" smtClean="0"/>
            <a:t>Симптомы дыхательные</a:t>
          </a:r>
          <a:endParaRPr lang="ru-RU" b="1" dirty="0"/>
        </a:p>
      </dgm:t>
    </dgm:pt>
    <dgm:pt modelId="{A88747CC-B892-4251-843A-16137C824C78}" type="parTrans" cxnId="{EE6E7E74-729C-470A-B764-820B92D1053B}">
      <dgm:prSet/>
      <dgm:spPr/>
      <dgm:t>
        <a:bodyPr/>
        <a:lstStyle/>
        <a:p>
          <a:endParaRPr lang="ru-RU"/>
        </a:p>
      </dgm:t>
    </dgm:pt>
    <dgm:pt modelId="{F1962FAD-67BA-4F68-B511-0F649DA57C7D}" type="sibTrans" cxnId="{EE6E7E74-729C-470A-B764-820B92D1053B}">
      <dgm:prSet/>
      <dgm:spPr/>
      <dgm:t>
        <a:bodyPr/>
        <a:lstStyle/>
        <a:p>
          <a:endParaRPr lang="ru-RU"/>
        </a:p>
      </dgm:t>
    </dgm:pt>
    <dgm:pt modelId="{9F6D6201-96B3-49CD-8735-0CB582B5D840}">
      <dgm:prSet phldrT="[Текст]"/>
      <dgm:spPr>
        <a:gradFill rotWithShape="0">
          <a:gsLst>
            <a:gs pos="0">
              <a:srgbClr val="33CCCC"/>
            </a:gs>
            <a:gs pos="80000">
              <a:srgbClr val="33CCCC"/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ru-RU" dirty="0" smtClean="0"/>
            <a:t>кашель, мокрота;</a:t>
          </a:r>
          <a:endParaRPr lang="ru-RU" dirty="0"/>
        </a:p>
      </dgm:t>
    </dgm:pt>
    <dgm:pt modelId="{3385A0F9-51A4-4948-9FD9-55208E9295F1}" type="parTrans" cxnId="{72A11171-6A15-490A-B2FB-2E6F83F28AC9}">
      <dgm:prSet/>
      <dgm:spPr/>
      <dgm:t>
        <a:bodyPr/>
        <a:lstStyle/>
        <a:p>
          <a:endParaRPr lang="ru-RU"/>
        </a:p>
      </dgm:t>
    </dgm:pt>
    <dgm:pt modelId="{F845156B-D962-4A52-AB32-20D3B2DF6E70}" type="sibTrans" cxnId="{72A11171-6A15-490A-B2FB-2E6F83F28AC9}">
      <dgm:prSet/>
      <dgm:spPr/>
      <dgm:t>
        <a:bodyPr/>
        <a:lstStyle/>
        <a:p>
          <a:endParaRPr lang="ru-RU"/>
        </a:p>
      </dgm:t>
    </dgm:pt>
    <dgm:pt modelId="{6B2E09D8-287B-4415-8453-E13A3D9E3D55}">
      <dgm:prSet phldrT="[Текст]"/>
      <dgm:spPr>
        <a:gradFill rotWithShape="0">
          <a:gsLst>
            <a:gs pos="0">
              <a:srgbClr val="33CCCC"/>
            </a:gs>
            <a:gs pos="80000">
              <a:srgbClr val="33CCCC"/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ru-RU" dirty="0" smtClean="0"/>
            <a:t>боли в груди,  одышка</a:t>
          </a:r>
          <a:endParaRPr lang="ru-RU" dirty="0"/>
        </a:p>
      </dgm:t>
    </dgm:pt>
    <dgm:pt modelId="{EE9C2B92-4715-4098-AB38-AC671F6D0A34}" type="parTrans" cxnId="{A3C3F342-08D1-4DEA-B0BD-BAD357C732CE}">
      <dgm:prSet/>
      <dgm:spPr/>
      <dgm:t>
        <a:bodyPr/>
        <a:lstStyle/>
        <a:p>
          <a:endParaRPr lang="ru-RU"/>
        </a:p>
      </dgm:t>
    </dgm:pt>
    <dgm:pt modelId="{6FDBF5FB-CCC0-482E-A65D-CC95DA796D11}" type="sibTrans" cxnId="{A3C3F342-08D1-4DEA-B0BD-BAD357C732CE}">
      <dgm:prSet/>
      <dgm:spPr/>
      <dgm:t>
        <a:bodyPr/>
        <a:lstStyle/>
        <a:p>
          <a:endParaRPr lang="ru-RU"/>
        </a:p>
      </dgm:t>
    </dgm:pt>
    <dgm:pt modelId="{9DEAAB86-6521-45E3-8ED3-61659EB67F0E}">
      <dgm:prSet phldrT="[Текст]"/>
      <dgm:spPr/>
      <dgm:t>
        <a:bodyPr/>
        <a:lstStyle/>
        <a:p>
          <a:r>
            <a:rPr lang="ru-RU" b="1" dirty="0" smtClean="0"/>
            <a:t>Симптомы общие</a:t>
          </a:r>
          <a:endParaRPr lang="ru-RU" b="1" dirty="0"/>
        </a:p>
      </dgm:t>
    </dgm:pt>
    <dgm:pt modelId="{86817764-2732-423F-8F0B-5715A6276FCD}" type="parTrans" cxnId="{34C592A4-ACB8-4B03-8A8A-144EB55D8FDF}">
      <dgm:prSet/>
      <dgm:spPr/>
      <dgm:t>
        <a:bodyPr/>
        <a:lstStyle/>
        <a:p>
          <a:endParaRPr lang="ru-RU"/>
        </a:p>
      </dgm:t>
    </dgm:pt>
    <dgm:pt modelId="{946C8FC6-77D3-430D-9480-278F749C258F}" type="sibTrans" cxnId="{34C592A4-ACB8-4B03-8A8A-144EB55D8FDF}">
      <dgm:prSet/>
      <dgm:spPr/>
      <dgm:t>
        <a:bodyPr/>
        <a:lstStyle/>
        <a:p>
          <a:endParaRPr lang="ru-RU"/>
        </a:p>
      </dgm:t>
    </dgm:pt>
    <dgm:pt modelId="{90052AB8-0A66-4CF9-9746-A365AADFFD54}">
      <dgm:prSet phldrT="[Текст]"/>
      <dgm:spPr/>
      <dgm:t>
        <a:bodyPr/>
        <a:lstStyle/>
        <a:p>
          <a:r>
            <a:rPr lang="ru-RU" dirty="0" smtClean="0"/>
            <a:t>лихорадка, потливость;</a:t>
          </a:r>
          <a:endParaRPr lang="ru-RU" dirty="0"/>
        </a:p>
      </dgm:t>
    </dgm:pt>
    <dgm:pt modelId="{020170E2-2B2C-4C2C-BDC3-10A1833B4B7C}" type="parTrans" cxnId="{B74F7FF7-90CC-41C9-B33B-98EBD55D5C2C}">
      <dgm:prSet/>
      <dgm:spPr/>
      <dgm:t>
        <a:bodyPr/>
        <a:lstStyle/>
        <a:p>
          <a:endParaRPr lang="ru-RU"/>
        </a:p>
      </dgm:t>
    </dgm:pt>
    <dgm:pt modelId="{2724C8E9-C5CC-4D48-9289-16E1F652DBBD}" type="sibTrans" cxnId="{B74F7FF7-90CC-41C9-B33B-98EBD55D5C2C}">
      <dgm:prSet/>
      <dgm:spPr/>
      <dgm:t>
        <a:bodyPr/>
        <a:lstStyle/>
        <a:p>
          <a:endParaRPr lang="ru-RU"/>
        </a:p>
      </dgm:t>
    </dgm:pt>
    <dgm:pt modelId="{7A6589CE-5156-47CD-BB8E-B3636D72EA88}">
      <dgm:prSet phldrT="[Текст]"/>
      <dgm:spPr/>
      <dgm:t>
        <a:bodyPr/>
        <a:lstStyle/>
        <a:p>
          <a:r>
            <a:rPr lang="ru-RU" dirty="0" smtClean="0"/>
            <a:t>потеря аппетита, потливость</a:t>
          </a:r>
          <a:endParaRPr lang="ru-RU" dirty="0"/>
        </a:p>
      </dgm:t>
    </dgm:pt>
    <dgm:pt modelId="{942C3001-D6AD-4BFA-AE5A-8A3D9307416B}" type="parTrans" cxnId="{FA26D910-9C33-4138-B649-6149EA29C740}">
      <dgm:prSet/>
      <dgm:spPr/>
      <dgm:t>
        <a:bodyPr/>
        <a:lstStyle/>
        <a:p>
          <a:endParaRPr lang="ru-RU"/>
        </a:p>
      </dgm:t>
    </dgm:pt>
    <dgm:pt modelId="{1D708B52-9553-42B0-851A-A3F68AF16C48}" type="sibTrans" cxnId="{FA26D910-9C33-4138-B649-6149EA29C740}">
      <dgm:prSet/>
      <dgm:spPr/>
      <dgm:t>
        <a:bodyPr/>
        <a:lstStyle/>
        <a:p>
          <a:endParaRPr lang="ru-RU"/>
        </a:p>
      </dgm:t>
    </dgm:pt>
    <dgm:pt modelId="{F20AD025-0420-43DA-9092-0C33D4C10350}" type="pres">
      <dgm:prSet presAssocID="{D06F8993-41D6-42BB-B6A3-10BEB817E0C7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53CD570-AC73-486B-A7F0-2BC07ABA235B}" type="pres">
      <dgm:prSet presAssocID="{A54D166B-E346-4FBD-846C-822F6DF5AD1B}" presName="comp" presStyleCnt="0"/>
      <dgm:spPr/>
    </dgm:pt>
    <dgm:pt modelId="{A11E20F2-B302-402E-AA02-8B3DA7130DA8}" type="pres">
      <dgm:prSet presAssocID="{A54D166B-E346-4FBD-846C-822F6DF5AD1B}" presName="box" presStyleLbl="node1" presStyleIdx="0" presStyleCnt="2" custLinFactNeighborX="-3010" custLinFactNeighborY="-7385"/>
      <dgm:spPr/>
      <dgm:t>
        <a:bodyPr/>
        <a:lstStyle/>
        <a:p>
          <a:endParaRPr lang="ru-RU"/>
        </a:p>
      </dgm:t>
    </dgm:pt>
    <dgm:pt modelId="{20F0C8BB-DD65-4DE1-A8AE-D8ACB4354BCA}" type="pres">
      <dgm:prSet presAssocID="{A54D166B-E346-4FBD-846C-822F6DF5AD1B}" presName="img" presStyleLbl="fgImgPlace1" presStyleIdx="0" presStyleCnt="2"/>
      <dgm:spPr/>
    </dgm:pt>
    <dgm:pt modelId="{FBF0C3A6-F611-403B-B9FF-62FB9903B454}" type="pres">
      <dgm:prSet presAssocID="{A54D166B-E346-4FBD-846C-822F6DF5AD1B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FD20AE-846D-4B20-ADA9-8CF1D35342AB}" type="pres">
      <dgm:prSet presAssocID="{F1962FAD-67BA-4F68-B511-0F649DA57C7D}" presName="spacer" presStyleCnt="0"/>
      <dgm:spPr/>
    </dgm:pt>
    <dgm:pt modelId="{C8722B0F-96B0-4364-9EDC-34FFEDE72353}" type="pres">
      <dgm:prSet presAssocID="{9DEAAB86-6521-45E3-8ED3-61659EB67F0E}" presName="comp" presStyleCnt="0"/>
      <dgm:spPr/>
    </dgm:pt>
    <dgm:pt modelId="{F64C9D11-CAB5-4D2E-8469-7BE2948C209E}" type="pres">
      <dgm:prSet presAssocID="{9DEAAB86-6521-45E3-8ED3-61659EB67F0E}" presName="box" presStyleLbl="node1" presStyleIdx="1" presStyleCnt="2"/>
      <dgm:spPr/>
      <dgm:t>
        <a:bodyPr/>
        <a:lstStyle/>
        <a:p>
          <a:endParaRPr lang="ru-RU"/>
        </a:p>
      </dgm:t>
    </dgm:pt>
    <dgm:pt modelId="{694C66E1-4802-4207-B351-8113781523EE}" type="pres">
      <dgm:prSet presAssocID="{9DEAAB86-6521-45E3-8ED3-61659EB67F0E}" presName="img" presStyleLbl="fgImgPlace1" presStyleIdx="1" presStyleCnt="2"/>
      <dgm:spPr/>
    </dgm:pt>
    <dgm:pt modelId="{DC1402BD-D582-42DD-B8C6-23842CA871D1}" type="pres">
      <dgm:prSet presAssocID="{9DEAAB86-6521-45E3-8ED3-61659EB67F0E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74F7FF7-90CC-41C9-B33B-98EBD55D5C2C}" srcId="{9DEAAB86-6521-45E3-8ED3-61659EB67F0E}" destId="{90052AB8-0A66-4CF9-9746-A365AADFFD54}" srcOrd="0" destOrd="0" parTransId="{020170E2-2B2C-4C2C-BDC3-10A1833B4B7C}" sibTransId="{2724C8E9-C5CC-4D48-9289-16E1F652DBBD}"/>
    <dgm:cxn modelId="{D4F5FA2A-F9D3-4481-B471-1BF9FD3FFD6C}" type="presOf" srcId="{9DEAAB86-6521-45E3-8ED3-61659EB67F0E}" destId="{F64C9D11-CAB5-4D2E-8469-7BE2948C209E}" srcOrd="0" destOrd="0" presId="urn:microsoft.com/office/officeart/2005/8/layout/vList4"/>
    <dgm:cxn modelId="{A3C3F342-08D1-4DEA-B0BD-BAD357C732CE}" srcId="{A54D166B-E346-4FBD-846C-822F6DF5AD1B}" destId="{6B2E09D8-287B-4415-8453-E13A3D9E3D55}" srcOrd="1" destOrd="0" parTransId="{EE9C2B92-4715-4098-AB38-AC671F6D0A34}" sibTransId="{6FDBF5FB-CCC0-482E-A65D-CC95DA796D11}"/>
    <dgm:cxn modelId="{78356BB0-C5B1-4C1D-A5EF-C32C4E6B798A}" type="presOf" srcId="{90052AB8-0A66-4CF9-9746-A365AADFFD54}" destId="{F64C9D11-CAB5-4D2E-8469-7BE2948C209E}" srcOrd="0" destOrd="1" presId="urn:microsoft.com/office/officeart/2005/8/layout/vList4"/>
    <dgm:cxn modelId="{3A2B0720-1BA8-450D-BF56-5534255B4BB2}" type="presOf" srcId="{9F6D6201-96B3-49CD-8735-0CB582B5D840}" destId="{FBF0C3A6-F611-403B-B9FF-62FB9903B454}" srcOrd="1" destOrd="1" presId="urn:microsoft.com/office/officeart/2005/8/layout/vList4"/>
    <dgm:cxn modelId="{35E3A3FC-EE36-4194-A72B-5E640DF7EC8E}" type="presOf" srcId="{9DEAAB86-6521-45E3-8ED3-61659EB67F0E}" destId="{DC1402BD-D582-42DD-B8C6-23842CA871D1}" srcOrd="1" destOrd="0" presId="urn:microsoft.com/office/officeart/2005/8/layout/vList4"/>
    <dgm:cxn modelId="{34C592A4-ACB8-4B03-8A8A-144EB55D8FDF}" srcId="{D06F8993-41D6-42BB-B6A3-10BEB817E0C7}" destId="{9DEAAB86-6521-45E3-8ED3-61659EB67F0E}" srcOrd="1" destOrd="0" parTransId="{86817764-2732-423F-8F0B-5715A6276FCD}" sibTransId="{946C8FC6-77D3-430D-9480-278F749C258F}"/>
    <dgm:cxn modelId="{5C8919AB-EAEB-44C5-9B88-16DD16F56752}" type="presOf" srcId="{6B2E09D8-287B-4415-8453-E13A3D9E3D55}" destId="{A11E20F2-B302-402E-AA02-8B3DA7130DA8}" srcOrd="0" destOrd="2" presId="urn:microsoft.com/office/officeart/2005/8/layout/vList4"/>
    <dgm:cxn modelId="{FA26D910-9C33-4138-B649-6149EA29C740}" srcId="{9DEAAB86-6521-45E3-8ED3-61659EB67F0E}" destId="{7A6589CE-5156-47CD-BB8E-B3636D72EA88}" srcOrd="1" destOrd="0" parTransId="{942C3001-D6AD-4BFA-AE5A-8A3D9307416B}" sibTransId="{1D708B52-9553-42B0-851A-A3F68AF16C48}"/>
    <dgm:cxn modelId="{480420FF-26A3-4B4B-AA71-DA9B2ADB44EC}" type="presOf" srcId="{9F6D6201-96B3-49CD-8735-0CB582B5D840}" destId="{A11E20F2-B302-402E-AA02-8B3DA7130DA8}" srcOrd="0" destOrd="1" presId="urn:microsoft.com/office/officeart/2005/8/layout/vList4"/>
    <dgm:cxn modelId="{81D5349D-D04E-42E5-B4A7-F27911722448}" type="presOf" srcId="{A54D166B-E346-4FBD-846C-822F6DF5AD1B}" destId="{FBF0C3A6-F611-403B-B9FF-62FB9903B454}" srcOrd="1" destOrd="0" presId="urn:microsoft.com/office/officeart/2005/8/layout/vList4"/>
    <dgm:cxn modelId="{DE81FB3E-18B2-486D-B0AC-360D86C82309}" type="presOf" srcId="{6B2E09D8-287B-4415-8453-E13A3D9E3D55}" destId="{FBF0C3A6-F611-403B-B9FF-62FB9903B454}" srcOrd="1" destOrd="2" presId="urn:microsoft.com/office/officeart/2005/8/layout/vList4"/>
    <dgm:cxn modelId="{63E7A116-2F4B-48B5-8DCA-876A58C888BF}" type="presOf" srcId="{90052AB8-0A66-4CF9-9746-A365AADFFD54}" destId="{DC1402BD-D582-42DD-B8C6-23842CA871D1}" srcOrd="1" destOrd="1" presId="urn:microsoft.com/office/officeart/2005/8/layout/vList4"/>
    <dgm:cxn modelId="{7B620FCD-F385-4E52-A3E1-1D02F7CC8F1A}" type="presOf" srcId="{7A6589CE-5156-47CD-BB8E-B3636D72EA88}" destId="{F64C9D11-CAB5-4D2E-8469-7BE2948C209E}" srcOrd="0" destOrd="2" presId="urn:microsoft.com/office/officeart/2005/8/layout/vList4"/>
    <dgm:cxn modelId="{91466CD0-9262-4FD0-A048-ED967A29C567}" type="presOf" srcId="{D06F8993-41D6-42BB-B6A3-10BEB817E0C7}" destId="{F20AD025-0420-43DA-9092-0C33D4C10350}" srcOrd="0" destOrd="0" presId="urn:microsoft.com/office/officeart/2005/8/layout/vList4"/>
    <dgm:cxn modelId="{68B01085-E752-4013-A68D-1D71565E0E56}" type="presOf" srcId="{A54D166B-E346-4FBD-846C-822F6DF5AD1B}" destId="{A11E20F2-B302-402E-AA02-8B3DA7130DA8}" srcOrd="0" destOrd="0" presId="urn:microsoft.com/office/officeart/2005/8/layout/vList4"/>
    <dgm:cxn modelId="{A54BBDD3-3F16-4E89-A8A9-ED7DD3ADBBFD}" type="presOf" srcId="{7A6589CE-5156-47CD-BB8E-B3636D72EA88}" destId="{DC1402BD-D582-42DD-B8C6-23842CA871D1}" srcOrd="1" destOrd="2" presId="urn:microsoft.com/office/officeart/2005/8/layout/vList4"/>
    <dgm:cxn modelId="{EE6E7E74-729C-470A-B764-820B92D1053B}" srcId="{D06F8993-41D6-42BB-B6A3-10BEB817E0C7}" destId="{A54D166B-E346-4FBD-846C-822F6DF5AD1B}" srcOrd="0" destOrd="0" parTransId="{A88747CC-B892-4251-843A-16137C824C78}" sibTransId="{F1962FAD-67BA-4F68-B511-0F649DA57C7D}"/>
    <dgm:cxn modelId="{72A11171-6A15-490A-B2FB-2E6F83F28AC9}" srcId="{A54D166B-E346-4FBD-846C-822F6DF5AD1B}" destId="{9F6D6201-96B3-49CD-8735-0CB582B5D840}" srcOrd="0" destOrd="0" parTransId="{3385A0F9-51A4-4948-9FD9-55208E9295F1}" sibTransId="{F845156B-D962-4A52-AB32-20D3B2DF6E70}"/>
    <dgm:cxn modelId="{84CE4D96-B076-49FC-87C8-ABB8368E660C}" type="presParOf" srcId="{F20AD025-0420-43DA-9092-0C33D4C10350}" destId="{053CD570-AC73-486B-A7F0-2BC07ABA235B}" srcOrd="0" destOrd="0" presId="urn:microsoft.com/office/officeart/2005/8/layout/vList4"/>
    <dgm:cxn modelId="{8DADC730-3CCD-4AC5-8A1E-F02D1E63176D}" type="presParOf" srcId="{053CD570-AC73-486B-A7F0-2BC07ABA235B}" destId="{A11E20F2-B302-402E-AA02-8B3DA7130DA8}" srcOrd="0" destOrd="0" presId="urn:microsoft.com/office/officeart/2005/8/layout/vList4"/>
    <dgm:cxn modelId="{100431E0-0238-458F-88F5-2672237CC718}" type="presParOf" srcId="{053CD570-AC73-486B-A7F0-2BC07ABA235B}" destId="{20F0C8BB-DD65-4DE1-A8AE-D8ACB4354BCA}" srcOrd="1" destOrd="0" presId="urn:microsoft.com/office/officeart/2005/8/layout/vList4"/>
    <dgm:cxn modelId="{38C7E30B-E5A2-4E14-89D9-7F1D86E78FE3}" type="presParOf" srcId="{053CD570-AC73-486B-A7F0-2BC07ABA235B}" destId="{FBF0C3A6-F611-403B-B9FF-62FB9903B454}" srcOrd="2" destOrd="0" presId="urn:microsoft.com/office/officeart/2005/8/layout/vList4"/>
    <dgm:cxn modelId="{5E744FFF-7427-48A4-BDF3-0B4E2CCA154D}" type="presParOf" srcId="{F20AD025-0420-43DA-9092-0C33D4C10350}" destId="{21FD20AE-846D-4B20-ADA9-8CF1D35342AB}" srcOrd="1" destOrd="0" presId="urn:microsoft.com/office/officeart/2005/8/layout/vList4"/>
    <dgm:cxn modelId="{F6E3AE06-C64A-4FC1-B5D5-0FD41FD5C2CA}" type="presParOf" srcId="{F20AD025-0420-43DA-9092-0C33D4C10350}" destId="{C8722B0F-96B0-4364-9EDC-34FFEDE72353}" srcOrd="2" destOrd="0" presId="urn:microsoft.com/office/officeart/2005/8/layout/vList4"/>
    <dgm:cxn modelId="{DB187FEA-BE40-4F03-90FA-3FD5E268245A}" type="presParOf" srcId="{C8722B0F-96B0-4364-9EDC-34FFEDE72353}" destId="{F64C9D11-CAB5-4D2E-8469-7BE2948C209E}" srcOrd="0" destOrd="0" presId="urn:microsoft.com/office/officeart/2005/8/layout/vList4"/>
    <dgm:cxn modelId="{7AF4D2F6-130D-4029-9B2A-AE3BDB4FF40F}" type="presParOf" srcId="{C8722B0F-96B0-4364-9EDC-34FFEDE72353}" destId="{694C66E1-4802-4207-B351-8113781523EE}" srcOrd="1" destOrd="0" presId="urn:microsoft.com/office/officeart/2005/8/layout/vList4"/>
    <dgm:cxn modelId="{8EC98346-0AAC-423A-900C-1A85A6BD6534}" type="presParOf" srcId="{C8722B0F-96B0-4364-9EDC-34FFEDE72353}" destId="{DC1402BD-D582-42DD-B8C6-23842CA871D1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9DDF83-6A78-44EC-AEFF-C4C2AE428653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C76692-9656-4C5B-822D-9C769A3B6287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sz="1600" b="1" dirty="0" smtClean="0"/>
            <a:t>Неполноценное питание</a:t>
          </a:r>
          <a:endParaRPr lang="ru-RU" sz="1600" b="1" dirty="0"/>
        </a:p>
      </dgm:t>
    </dgm:pt>
    <dgm:pt modelId="{B9AABADB-75F0-444B-AF09-8320E63D772E}" type="parTrans" cxnId="{2DB78EB7-351D-4A3D-9C0E-B90F5143D4C0}">
      <dgm:prSet/>
      <dgm:spPr/>
      <dgm:t>
        <a:bodyPr/>
        <a:lstStyle/>
        <a:p>
          <a:endParaRPr lang="ru-RU"/>
        </a:p>
      </dgm:t>
    </dgm:pt>
    <dgm:pt modelId="{DDD44E21-1466-495E-9666-EEB3078C7FB2}" type="sibTrans" cxnId="{2DB78EB7-351D-4A3D-9C0E-B90F5143D4C0}">
      <dgm:prSet/>
      <dgm:spPr/>
      <dgm:t>
        <a:bodyPr/>
        <a:lstStyle/>
        <a:p>
          <a:endParaRPr lang="ru-RU"/>
        </a:p>
      </dgm:t>
    </dgm:pt>
    <dgm:pt modelId="{851E09E2-9757-40F4-9435-58620CFB6B0E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sz="1600" b="1" dirty="0" smtClean="0"/>
            <a:t>Алкоголизм</a:t>
          </a:r>
          <a:endParaRPr lang="ru-RU" sz="1600" b="1" dirty="0"/>
        </a:p>
      </dgm:t>
    </dgm:pt>
    <dgm:pt modelId="{56CAF44F-2CCA-4081-861E-E7AD4B26A1AF}" type="parTrans" cxnId="{6F47B8C1-AB99-4C95-BCD5-F7AA96F70DE3}">
      <dgm:prSet/>
      <dgm:spPr/>
      <dgm:t>
        <a:bodyPr/>
        <a:lstStyle/>
        <a:p>
          <a:endParaRPr lang="ru-RU"/>
        </a:p>
      </dgm:t>
    </dgm:pt>
    <dgm:pt modelId="{56FC175C-0491-430A-A0BC-B782CA8DB9A8}" type="sibTrans" cxnId="{6F47B8C1-AB99-4C95-BCD5-F7AA96F70DE3}">
      <dgm:prSet/>
      <dgm:spPr/>
      <dgm:t>
        <a:bodyPr/>
        <a:lstStyle/>
        <a:p>
          <a:endParaRPr lang="ru-RU"/>
        </a:p>
      </dgm:t>
    </dgm:pt>
    <dgm:pt modelId="{BCF480CE-B4CE-47AE-935A-D012EE646608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b="1" dirty="0" smtClean="0"/>
            <a:t>Наркомания</a:t>
          </a:r>
          <a:endParaRPr lang="ru-RU" b="1" dirty="0"/>
        </a:p>
      </dgm:t>
    </dgm:pt>
    <dgm:pt modelId="{EAB2DD5A-4E2A-4C56-BF9F-F9FCC2356C6B}" type="parTrans" cxnId="{69911AA2-4DA5-44F6-888E-0857B16A8F9E}">
      <dgm:prSet/>
      <dgm:spPr/>
      <dgm:t>
        <a:bodyPr/>
        <a:lstStyle/>
        <a:p>
          <a:endParaRPr lang="ru-RU"/>
        </a:p>
      </dgm:t>
    </dgm:pt>
    <dgm:pt modelId="{DEE79A92-CDB4-4FE4-97EE-C896AB87E2B3}" type="sibTrans" cxnId="{69911AA2-4DA5-44F6-888E-0857B16A8F9E}">
      <dgm:prSet/>
      <dgm:spPr/>
      <dgm:t>
        <a:bodyPr/>
        <a:lstStyle/>
        <a:p>
          <a:endParaRPr lang="ru-RU"/>
        </a:p>
      </dgm:t>
    </dgm:pt>
    <dgm:pt modelId="{7422C10A-D6A7-495B-8A1B-B2014A043962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b="1" dirty="0" err="1" smtClean="0"/>
            <a:t>Табакокурение</a:t>
          </a:r>
          <a:endParaRPr lang="ru-RU" b="1" dirty="0"/>
        </a:p>
      </dgm:t>
    </dgm:pt>
    <dgm:pt modelId="{62FC61C6-3BC8-4821-9B18-5A5716EA24C9}" type="parTrans" cxnId="{0C0B613B-66C7-4686-8288-EFCC032A604C}">
      <dgm:prSet/>
      <dgm:spPr/>
      <dgm:t>
        <a:bodyPr/>
        <a:lstStyle/>
        <a:p>
          <a:endParaRPr lang="ru-RU"/>
        </a:p>
      </dgm:t>
    </dgm:pt>
    <dgm:pt modelId="{8F9BD936-DC35-4986-AD27-BD360661E7D7}" type="sibTrans" cxnId="{0C0B613B-66C7-4686-8288-EFCC032A604C}">
      <dgm:prSet/>
      <dgm:spPr/>
      <dgm:t>
        <a:bodyPr/>
        <a:lstStyle/>
        <a:p>
          <a:endParaRPr lang="ru-RU"/>
        </a:p>
      </dgm:t>
    </dgm:pt>
    <dgm:pt modelId="{3B000FAE-2246-4C3D-9239-0E4D5D8F1AD5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sz="1600" b="1" dirty="0" smtClean="0"/>
            <a:t>ВИЧ - инфицированность</a:t>
          </a:r>
          <a:endParaRPr lang="ru-RU" sz="1600" b="1" dirty="0"/>
        </a:p>
      </dgm:t>
    </dgm:pt>
    <dgm:pt modelId="{9BDB1E8E-A0EC-4FBB-ABE9-BB881F0E6BA5}" type="parTrans" cxnId="{20281A36-360F-456B-9857-04BFFA246236}">
      <dgm:prSet/>
      <dgm:spPr/>
      <dgm:t>
        <a:bodyPr/>
        <a:lstStyle/>
        <a:p>
          <a:endParaRPr lang="ru-RU"/>
        </a:p>
      </dgm:t>
    </dgm:pt>
    <dgm:pt modelId="{3672B33F-E820-4A9D-9673-141521FF114C}" type="sibTrans" cxnId="{20281A36-360F-456B-9857-04BFFA246236}">
      <dgm:prSet/>
      <dgm:spPr/>
      <dgm:t>
        <a:bodyPr/>
        <a:lstStyle/>
        <a:p>
          <a:endParaRPr lang="ru-RU"/>
        </a:p>
      </dgm:t>
    </dgm:pt>
    <dgm:pt modelId="{AAB72C70-691B-4241-A970-8335FAA5E02E}" type="pres">
      <dgm:prSet presAssocID="{E19DDF83-6A78-44EC-AEFF-C4C2AE42865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84F4E8-81E4-4548-B752-EE36125C855F}" type="pres">
      <dgm:prSet presAssocID="{BEC76692-9656-4C5B-822D-9C769A3B6287}" presName="node" presStyleLbl="node1" presStyleIdx="0" presStyleCnt="5" custScaleX="121887" custScaleY="1134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625115-7773-47FE-94E1-F2FE71C06EAD}" type="pres">
      <dgm:prSet presAssocID="{BEC76692-9656-4C5B-822D-9C769A3B6287}" presName="spNode" presStyleCnt="0"/>
      <dgm:spPr/>
    </dgm:pt>
    <dgm:pt modelId="{735A11D4-8BE6-4FC4-8312-C92337A30865}" type="pres">
      <dgm:prSet presAssocID="{DDD44E21-1466-495E-9666-EEB3078C7FB2}" presName="sibTrans" presStyleLbl="sibTrans1D1" presStyleIdx="0" presStyleCnt="5"/>
      <dgm:spPr/>
      <dgm:t>
        <a:bodyPr/>
        <a:lstStyle/>
        <a:p>
          <a:endParaRPr lang="ru-RU"/>
        </a:p>
      </dgm:t>
    </dgm:pt>
    <dgm:pt modelId="{14DFA150-1A52-4345-BE4E-511FC47E3535}" type="pres">
      <dgm:prSet presAssocID="{851E09E2-9757-40F4-9435-58620CFB6B0E}" presName="node" presStyleLbl="node1" presStyleIdx="1" presStyleCnt="5" custScaleX="121000" custScaleY="121000" custRadScaleRad="120435" custRadScaleInc="166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AAFC7E-58FD-442C-BD62-3E0FC0D4E554}" type="pres">
      <dgm:prSet presAssocID="{851E09E2-9757-40F4-9435-58620CFB6B0E}" presName="spNode" presStyleCnt="0"/>
      <dgm:spPr/>
    </dgm:pt>
    <dgm:pt modelId="{9FB691CD-CE08-4C81-9A96-862E607F4884}" type="pres">
      <dgm:prSet presAssocID="{56FC175C-0491-430A-A0BC-B782CA8DB9A8}" presName="sibTrans" presStyleLbl="sibTrans1D1" presStyleIdx="1" presStyleCnt="5"/>
      <dgm:spPr/>
      <dgm:t>
        <a:bodyPr/>
        <a:lstStyle/>
        <a:p>
          <a:endParaRPr lang="ru-RU"/>
        </a:p>
      </dgm:t>
    </dgm:pt>
    <dgm:pt modelId="{2FB56DAB-1E61-49F1-97B9-2E2384E2A152}" type="pres">
      <dgm:prSet presAssocID="{BCF480CE-B4CE-47AE-935A-D012EE646608}" presName="node" presStyleLbl="node1" presStyleIdx="2" presStyleCnt="5" custScaleX="121000" custScaleY="121000" custRadScaleRad="108989" custRadScaleInc="-397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EC58F1-E54E-470B-A9BD-E69F398AECFF}" type="pres">
      <dgm:prSet presAssocID="{BCF480CE-B4CE-47AE-935A-D012EE646608}" presName="spNode" presStyleCnt="0"/>
      <dgm:spPr/>
    </dgm:pt>
    <dgm:pt modelId="{B51F5C95-BEFE-421A-8044-78ACC56D85FD}" type="pres">
      <dgm:prSet presAssocID="{DEE79A92-CDB4-4FE4-97EE-C896AB87E2B3}" presName="sibTrans" presStyleLbl="sibTrans1D1" presStyleIdx="2" presStyleCnt="5"/>
      <dgm:spPr/>
      <dgm:t>
        <a:bodyPr/>
        <a:lstStyle/>
        <a:p>
          <a:endParaRPr lang="ru-RU"/>
        </a:p>
      </dgm:t>
    </dgm:pt>
    <dgm:pt modelId="{B3698FDE-722A-4B95-9BF9-87F453165654}" type="pres">
      <dgm:prSet presAssocID="{7422C10A-D6A7-495B-8A1B-B2014A043962}" presName="node" presStyleLbl="node1" presStyleIdx="3" presStyleCnt="5" custScaleX="121000" custScaleY="121000" custRadScaleRad="101406" custRadScaleInc="215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E4F467-63FB-40BE-B691-F609BC5B5B03}" type="pres">
      <dgm:prSet presAssocID="{7422C10A-D6A7-495B-8A1B-B2014A043962}" presName="spNode" presStyleCnt="0"/>
      <dgm:spPr/>
    </dgm:pt>
    <dgm:pt modelId="{020A8A2B-2AA4-470A-A10A-A1330240E2D1}" type="pres">
      <dgm:prSet presAssocID="{8F9BD936-DC35-4986-AD27-BD360661E7D7}" presName="sibTrans" presStyleLbl="sibTrans1D1" presStyleIdx="3" presStyleCnt="5"/>
      <dgm:spPr/>
      <dgm:t>
        <a:bodyPr/>
        <a:lstStyle/>
        <a:p>
          <a:endParaRPr lang="ru-RU"/>
        </a:p>
      </dgm:t>
    </dgm:pt>
    <dgm:pt modelId="{03A8E26C-B41F-4221-94A8-813B44C2ED55}" type="pres">
      <dgm:prSet presAssocID="{3B000FAE-2246-4C3D-9239-0E4D5D8F1AD5}" presName="node" presStyleLbl="node1" presStyleIdx="4" presStyleCnt="5" custScaleX="121000" custScaleY="121000" custRadScaleRad="112589" custRadScaleInc="-210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9E53C8-3943-4D4B-9497-31D5AB2388D4}" type="pres">
      <dgm:prSet presAssocID="{3B000FAE-2246-4C3D-9239-0E4D5D8F1AD5}" presName="spNode" presStyleCnt="0"/>
      <dgm:spPr/>
    </dgm:pt>
    <dgm:pt modelId="{D9B82F29-AB3E-4DB7-8F1C-A39127D836A5}" type="pres">
      <dgm:prSet presAssocID="{3672B33F-E820-4A9D-9673-141521FF114C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906C73B2-B2B1-4A3E-A1C1-BB83EA7C5E37}" type="presOf" srcId="{BEC76692-9656-4C5B-822D-9C769A3B6287}" destId="{8F84F4E8-81E4-4548-B752-EE36125C855F}" srcOrd="0" destOrd="0" presId="urn:microsoft.com/office/officeart/2005/8/layout/cycle5"/>
    <dgm:cxn modelId="{2DB78EB7-351D-4A3D-9C0E-B90F5143D4C0}" srcId="{E19DDF83-6A78-44EC-AEFF-C4C2AE428653}" destId="{BEC76692-9656-4C5B-822D-9C769A3B6287}" srcOrd="0" destOrd="0" parTransId="{B9AABADB-75F0-444B-AF09-8320E63D772E}" sibTransId="{DDD44E21-1466-495E-9666-EEB3078C7FB2}"/>
    <dgm:cxn modelId="{90AA660D-D8FC-4E57-BC03-60F373A97A73}" type="presOf" srcId="{56FC175C-0491-430A-A0BC-B782CA8DB9A8}" destId="{9FB691CD-CE08-4C81-9A96-862E607F4884}" srcOrd="0" destOrd="0" presId="urn:microsoft.com/office/officeart/2005/8/layout/cycle5"/>
    <dgm:cxn modelId="{6F47B8C1-AB99-4C95-BCD5-F7AA96F70DE3}" srcId="{E19DDF83-6A78-44EC-AEFF-C4C2AE428653}" destId="{851E09E2-9757-40F4-9435-58620CFB6B0E}" srcOrd="1" destOrd="0" parTransId="{56CAF44F-2CCA-4081-861E-E7AD4B26A1AF}" sibTransId="{56FC175C-0491-430A-A0BC-B782CA8DB9A8}"/>
    <dgm:cxn modelId="{FF8A21CD-8781-42FE-B5F9-1E1A221D8AD9}" type="presOf" srcId="{DDD44E21-1466-495E-9666-EEB3078C7FB2}" destId="{735A11D4-8BE6-4FC4-8312-C92337A30865}" srcOrd="0" destOrd="0" presId="urn:microsoft.com/office/officeart/2005/8/layout/cycle5"/>
    <dgm:cxn modelId="{ABB8E521-9CC6-469D-A57E-D6ACBB8BF03A}" type="presOf" srcId="{BCF480CE-B4CE-47AE-935A-D012EE646608}" destId="{2FB56DAB-1E61-49F1-97B9-2E2384E2A152}" srcOrd="0" destOrd="0" presId="urn:microsoft.com/office/officeart/2005/8/layout/cycle5"/>
    <dgm:cxn modelId="{96136AC1-DBCC-40B0-9D75-589AC536F56A}" type="presOf" srcId="{7422C10A-D6A7-495B-8A1B-B2014A043962}" destId="{B3698FDE-722A-4B95-9BF9-87F453165654}" srcOrd="0" destOrd="0" presId="urn:microsoft.com/office/officeart/2005/8/layout/cycle5"/>
    <dgm:cxn modelId="{5C9D52E7-FC87-4DD6-8FE1-70ED82EC700B}" type="presOf" srcId="{DEE79A92-CDB4-4FE4-97EE-C896AB87E2B3}" destId="{B51F5C95-BEFE-421A-8044-78ACC56D85FD}" srcOrd="0" destOrd="0" presId="urn:microsoft.com/office/officeart/2005/8/layout/cycle5"/>
    <dgm:cxn modelId="{82F4BEB2-9A95-4D8C-9505-2F62A0828B84}" type="presOf" srcId="{851E09E2-9757-40F4-9435-58620CFB6B0E}" destId="{14DFA150-1A52-4345-BE4E-511FC47E3535}" srcOrd="0" destOrd="0" presId="urn:microsoft.com/office/officeart/2005/8/layout/cycle5"/>
    <dgm:cxn modelId="{363216FE-FEEF-4A5F-A5C8-A213E816D470}" type="presOf" srcId="{3672B33F-E820-4A9D-9673-141521FF114C}" destId="{D9B82F29-AB3E-4DB7-8F1C-A39127D836A5}" srcOrd="0" destOrd="0" presId="urn:microsoft.com/office/officeart/2005/8/layout/cycle5"/>
    <dgm:cxn modelId="{0C0B613B-66C7-4686-8288-EFCC032A604C}" srcId="{E19DDF83-6A78-44EC-AEFF-C4C2AE428653}" destId="{7422C10A-D6A7-495B-8A1B-B2014A043962}" srcOrd="3" destOrd="0" parTransId="{62FC61C6-3BC8-4821-9B18-5A5716EA24C9}" sibTransId="{8F9BD936-DC35-4986-AD27-BD360661E7D7}"/>
    <dgm:cxn modelId="{20281A36-360F-456B-9857-04BFFA246236}" srcId="{E19DDF83-6A78-44EC-AEFF-C4C2AE428653}" destId="{3B000FAE-2246-4C3D-9239-0E4D5D8F1AD5}" srcOrd="4" destOrd="0" parTransId="{9BDB1E8E-A0EC-4FBB-ABE9-BB881F0E6BA5}" sibTransId="{3672B33F-E820-4A9D-9673-141521FF114C}"/>
    <dgm:cxn modelId="{7B4F2C38-B3AF-481C-9858-5DCF1E4965CE}" type="presOf" srcId="{8F9BD936-DC35-4986-AD27-BD360661E7D7}" destId="{020A8A2B-2AA4-470A-A10A-A1330240E2D1}" srcOrd="0" destOrd="0" presId="urn:microsoft.com/office/officeart/2005/8/layout/cycle5"/>
    <dgm:cxn modelId="{0DD2F9C7-DB03-4E07-BB43-0260B6E4BB8F}" type="presOf" srcId="{E19DDF83-6A78-44EC-AEFF-C4C2AE428653}" destId="{AAB72C70-691B-4241-A970-8335FAA5E02E}" srcOrd="0" destOrd="0" presId="urn:microsoft.com/office/officeart/2005/8/layout/cycle5"/>
    <dgm:cxn modelId="{5FC230A0-326B-4DC5-A273-A58DC18F34FA}" type="presOf" srcId="{3B000FAE-2246-4C3D-9239-0E4D5D8F1AD5}" destId="{03A8E26C-B41F-4221-94A8-813B44C2ED55}" srcOrd="0" destOrd="0" presId="urn:microsoft.com/office/officeart/2005/8/layout/cycle5"/>
    <dgm:cxn modelId="{69911AA2-4DA5-44F6-888E-0857B16A8F9E}" srcId="{E19DDF83-6A78-44EC-AEFF-C4C2AE428653}" destId="{BCF480CE-B4CE-47AE-935A-D012EE646608}" srcOrd="2" destOrd="0" parTransId="{EAB2DD5A-4E2A-4C56-BF9F-F9FCC2356C6B}" sibTransId="{DEE79A92-CDB4-4FE4-97EE-C896AB87E2B3}"/>
    <dgm:cxn modelId="{900CF080-3FAC-433C-ADF1-CA7704400578}" type="presParOf" srcId="{AAB72C70-691B-4241-A970-8335FAA5E02E}" destId="{8F84F4E8-81E4-4548-B752-EE36125C855F}" srcOrd="0" destOrd="0" presId="urn:microsoft.com/office/officeart/2005/8/layout/cycle5"/>
    <dgm:cxn modelId="{43FD9E20-2522-42E3-A8B3-10F0A8ADA6F6}" type="presParOf" srcId="{AAB72C70-691B-4241-A970-8335FAA5E02E}" destId="{77625115-7773-47FE-94E1-F2FE71C06EAD}" srcOrd="1" destOrd="0" presId="urn:microsoft.com/office/officeart/2005/8/layout/cycle5"/>
    <dgm:cxn modelId="{C241E1A6-723F-4D4E-8604-75C8BFED71E9}" type="presParOf" srcId="{AAB72C70-691B-4241-A970-8335FAA5E02E}" destId="{735A11D4-8BE6-4FC4-8312-C92337A30865}" srcOrd="2" destOrd="0" presId="urn:microsoft.com/office/officeart/2005/8/layout/cycle5"/>
    <dgm:cxn modelId="{B3D072D6-65AE-4ED7-A0FA-DB368A78E541}" type="presParOf" srcId="{AAB72C70-691B-4241-A970-8335FAA5E02E}" destId="{14DFA150-1A52-4345-BE4E-511FC47E3535}" srcOrd="3" destOrd="0" presId="urn:microsoft.com/office/officeart/2005/8/layout/cycle5"/>
    <dgm:cxn modelId="{CF5DB03D-4CE0-452F-92D2-7F3B7A0040DF}" type="presParOf" srcId="{AAB72C70-691B-4241-A970-8335FAA5E02E}" destId="{2AAAFC7E-58FD-442C-BD62-3E0FC0D4E554}" srcOrd="4" destOrd="0" presId="urn:microsoft.com/office/officeart/2005/8/layout/cycle5"/>
    <dgm:cxn modelId="{ABFDABDB-FE4B-48C7-848C-A7F16C112A1B}" type="presParOf" srcId="{AAB72C70-691B-4241-A970-8335FAA5E02E}" destId="{9FB691CD-CE08-4C81-9A96-862E607F4884}" srcOrd="5" destOrd="0" presId="urn:microsoft.com/office/officeart/2005/8/layout/cycle5"/>
    <dgm:cxn modelId="{86812E43-785B-4569-9479-5166C683596E}" type="presParOf" srcId="{AAB72C70-691B-4241-A970-8335FAA5E02E}" destId="{2FB56DAB-1E61-49F1-97B9-2E2384E2A152}" srcOrd="6" destOrd="0" presId="urn:microsoft.com/office/officeart/2005/8/layout/cycle5"/>
    <dgm:cxn modelId="{0D43BE63-532D-412C-8519-E6E4E054781D}" type="presParOf" srcId="{AAB72C70-691B-4241-A970-8335FAA5E02E}" destId="{48EC58F1-E54E-470B-A9BD-E69F398AECFF}" srcOrd="7" destOrd="0" presId="urn:microsoft.com/office/officeart/2005/8/layout/cycle5"/>
    <dgm:cxn modelId="{F9E3A085-280E-4F2A-A180-BDCD40FD6DF1}" type="presParOf" srcId="{AAB72C70-691B-4241-A970-8335FAA5E02E}" destId="{B51F5C95-BEFE-421A-8044-78ACC56D85FD}" srcOrd="8" destOrd="0" presId="urn:microsoft.com/office/officeart/2005/8/layout/cycle5"/>
    <dgm:cxn modelId="{04EFC251-7D81-4AA3-B527-F132E3D2E016}" type="presParOf" srcId="{AAB72C70-691B-4241-A970-8335FAA5E02E}" destId="{B3698FDE-722A-4B95-9BF9-87F453165654}" srcOrd="9" destOrd="0" presId="urn:microsoft.com/office/officeart/2005/8/layout/cycle5"/>
    <dgm:cxn modelId="{3B1EDEE1-66B0-4C04-9522-CCDFE528F9A1}" type="presParOf" srcId="{AAB72C70-691B-4241-A970-8335FAA5E02E}" destId="{04E4F467-63FB-40BE-B691-F609BC5B5B03}" srcOrd="10" destOrd="0" presId="urn:microsoft.com/office/officeart/2005/8/layout/cycle5"/>
    <dgm:cxn modelId="{7B8B6BED-9C8D-4CD4-ACB3-698C2AB417E1}" type="presParOf" srcId="{AAB72C70-691B-4241-A970-8335FAA5E02E}" destId="{020A8A2B-2AA4-470A-A10A-A1330240E2D1}" srcOrd="11" destOrd="0" presId="urn:microsoft.com/office/officeart/2005/8/layout/cycle5"/>
    <dgm:cxn modelId="{14027618-998B-405F-A6BE-9C6DA7FE5696}" type="presParOf" srcId="{AAB72C70-691B-4241-A970-8335FAA5E02E}" destId="{03A8E26C-B41F-4221-94A8-813B44C2ED55}" srcOrd="12" destOrd="0" presId="urn:microsoft.com/office/officeart/2005/8/layout/cycle5"/>
    <dgm:cxn modelId="{5178D263-9AC8-46E7-9DA8-8B888A21F004}" type="presParOf" srcId="{AAB72C70-691B-4241-A970-8335FAA5E02E}" destId="{FF9E53C8-3943-4D4B-9497-31D5AB2388D4}" srcOrd="13" destOrd="0" presId="urn:microsoft.com/office/officeart/2005/8/layout/cycle5"/>
    <dgm:cxn modelId="{47AE0680-605F-46E8-B7C5-0968940ACBA0}" type="presParOf" srcId="{AAB72C70-691B-4241-A970-8335FAA5E02E}" destId="{D9B82F29-AB3E-4DB7-8F1C-A39127D836A5}" srcOrd="14" destOrd="0" presId="urn:microsoft.com/office/officeart/2005/8/layout/cycle5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8F6AC3-2BEA-4252-ACA9-1649D57CE0F1}" type="doc">
      <dgm:prSet loTypeId="urn:microsoft.com/office/officeart/2005/8/layout/hList7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7CF6F866-44C4-4E64-A425-46A57F953403}">
      <dgm:prSet phldrT="[Текст]" phldr="1"/>
      <dgm:spPr/>
      <dgm:t>
        <a:bodyPr/>
        <a:lstStyle/>
        <a:p>
          <a:endParaRPr lang="ru-RU" dirty="0"/>
        </a:p>
      </dgm:t>
    </dgm:pt>
    <dgm:pt modelId="{C30F66ED-1322-4302-ACA8-EFB3B26274BD}" type="parTrans" cxnId="{0E654817-AE57-492E-A8C0-E262020431D6}">
      <dgm:prSet/>
      <dgm:spPr/>
      <dgm:t>
        <a:bodyPr/>
        <a:lstStyle/>
        <a:p>
          <a:endParaRPr lang="ru-RU"/>
        </a:p>
      </dgm:t>
    </dgm:pt>
    <dgm:pt modelId="{E768793E-9F57-4E63-84A9-464E75F32AD5}" type="sibTrans" cxnId="{0E654817-AE57-492E-A8C0-E262020431D6}">
      <dgm:prSet/>
      <dgm:spPr/>
      <dgm:t>
        <a:bodyPr/>
        <a:lstStyle/>
        <a:p>
          <a:endParaRPr lang="ru-RU"/>
        </a:p>
      </dgm:t>
    </dgm:pt>
    <dgm:pt modelId="{843CB2BE-79C6-4365-8129-5863C9330F53}">
      <dgm:prSet phldrT="[Текст]" phldr="1"/>
      <dgm:spPr/>
      <dgm:t>
        <a:bodyPr/>
        <a:lstStyle/>
        <a:p>
          <a:endParaRPr lang="ru-RU" dirty="0"/>
        </a:p>
      </dgm:t>
    </dgm:pt>
    <dgm:pt modelId="{26F4B4FF-3646-4BC6-BC2A-FE39D3732F52}" type="parTrans" cxnId="{3FFCC7E7-C97E-4DE9-A0E3-6245AC6BC864}">
      <dgm:prSet/>
      <dgm:spPr/>
      <dgm:t>
        <a:bodyPr/>
        <a:lstStyle/>
        <a:p>
          <a:endParaRPr lang="ru-RU"/>
        </a:p>
      </dgm:t>
    </dgm:pt>
    <dgm:pt modelId="{C18BB46C-4CE1-4678-A381-F314C07E9273}" type="sibTrans" cxnId="{3FFCC7E7-C97E-4DE9-A0E3-6245AC6BC864}">
      <dgm:prSet/>
      <dgm:spPr/>
      <dgm:t>
        <a:bodyPr/>
        <a:lstStyle/>
        <a:p>
          <a:endParaRPr lang="ru-RU"/>
        </a:p>
      </dgm:t>
    </dgm:pt>
    <dgm:pt modelId="{C011FD2A-70A5-4A39-A1A8-9D715D4827A8}">
      <dgm:prSet/>
      <dgm:spPr/>
      <dgm:t>
        <a:bodyPr/>
        <a:lstStyle/>
        <a:p>
          <a:endParaRPr lang="ru-RU" dirty="0"/>
        </a:p>
      </dgm:t>
    </dgm:pt>
    <dgm:pt modelId="{EC8378CA-D67B-4A84-B6ED-7F5C284426FF}" type="parTrans" cxnId="{050EABA7-BDE2-408B-85AB-71F0CD19D23D}">
      <dgm:prSet/>
      <dgm:spPr/>
      <dgm:t>
        <a:bodyPr/>
        <a:lstStyle/>
        <a:p>
          <a:endParaRPr lang="ru-RU"/>
        </a:p>
      </dgm:t>
    </dgm:pt>
    <dgm:pt modelId="{A94E3819-D92C-4255-AC75-706FD876956B}" type="sibTrans" cxnId="{050EABA7-BDE2-408B-85AB-71F0CD19D23D}">
      <dgm:prSet/>
      <dgm:spPr/>
      <dgm:t>
        <a:bodyPr/>
        <a:lstStyle/>
        <a:p>
          <a:endParaRPr lang="ru-RU"/>
        </a:p>
      </dgm:t>
    </dgm:pt>
    <dgm:pt modelId="{39FF7302-D619-421C-86A0-D3C9E1B8DEBE}" type="pres">
      <dgm:prSet presAssocID="{E78F6AC3-2BEA-4252-ACA9-1649D57CE0F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C0F4A5-15F8-4D24-A579-BAA0591A5E6D}" type="pres">
      <dgm:prSet presAssocID="{E78F6AC3-2BEA-4252-ACA9-1649D57CE0F1}" presName="fgShape" presStyleLbl="fgShp" presStyleIdx="0" presStyleCnt="1" custScaleX="108696" custScaleY="315980" custLinFactNeighborX="289" custLinFactNeighborY="-26433"/>
      <dgm:spPr/>
      <dgm:t>
        <a:bodyPr/>
        <a:lstStyle/>
        <a:p>
          <a:endParaRPr lang="ru-RU"/>
        </a:p>
      </dgm:t>
    </dgm:pt>
    <dgm:pt modelId="{1D9E00FF-4104-423E-8C78-FD31211ECFC9}" type="pres">
      <dgm:prSet presAssocID="{E78F6AC3-2BEA-4252-ACA9-1649D57CE0F1}" presName="linComp" presStyleCnt="0"/>
      <dgm:spPr/>
    </dgm:pt>
    <dgm:pt modelId="{7000FE16-CE07-48C0-9BFE-68194B99B59E}" type="pres">
      <dgm:prSet presAssocID="{7CF6F866-44C4-4E64-A425-46A57F953403}" presName="compNode" presStyleCnt="0"/>
      <dgm:spPr/>
    </dgm:pt>
    <dgm:pt modelId="{3ACADA25-135A-4C96-BDCC-59FBFEC1FEA6}" type="pres">
      <dgm:prSet presAssocID="{7CF6F866-44C4-4E64-A425-46A57F953403}" presName="bkgdShape" presStyleLbl="node1" presStyleIdx="0" presStyleCnt="3" custScaleX="88178" custScaleY="100000" custLinFactNeighborX="1131"/>
      <dgm:spPr/>
      <dgm:t>
        <a:bodyPr/>
        <a:lstStyle/>
        <a:p>
          <a:endParaRPr lang="ru-RU"/>
        </a:p>
      </dgm:t>
    </dgm:pt>
    <dgm:pt modelId="{D09D33B6-B60C-4949-BCC0-9A8735AA7430}" type="pres">
      <dgm:prSet presAssocID="{7CF6F866-44C4-4E64-A425-46A57F953403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FD453A-C686-430C-8C4B-E702884B770A}" type="pres">
      <dgm:prSet presAssocID="{7CF6F866-44C4-4E64-A425-46A57F953403}" presName="invisiNode" presStyleLbl="node1" presStyleIdx="0" presStyleCnt="3"/>
      <dgm:spPr/>
    </dgm:pt>
    <dgm:pt modelId="{CCA519BF-9985-47C1-94C0-001B0359B568}" type="pres">
      <dgm:prSet presAssocID="{7CF6F866-44C4-4E64-A425-46A57F953403}" presName="imagNode" presStyleLbl="fgImgPlace1" presStyleIdx="0" presStyleCnt="3" custScaleX="45369" custScaleY="31149"/>
      <dgm:spPr/>
    </dgm:pt>
    <dgm:pt modelId="{7C20301D-9C39-47D6-8640-E58EFEDD24A8}" type="pres">
      <dgm:prSet presAssocID="{E768793E-9F57-4E63-84A9-464E75F32AD5}" presName="sibTrans" presStyleLbl="sibTrans2D1" presStyleIdx="0" presStyleCnt="0"/>
      <dgm:spPr/>
      <dgm:t>
        <a:bodyPr/>
        <a:lstStyle/>
        <a:p>
          <a:endParaRPr lang="ru-RU"/>
        </a:p>
      </dgm:t>
    </dgm:pt>
    <dgm:pt modelId="{33A44896-D496-4175-BFDB-FF8E168A5B8F}" type="pres">
      <dgm:prSet presAssocID="{843CB2BE-79C6-4365-8129-5863C9330F53}" presName="compNode" presStyleCnt="0"/>
      <dgm:spPr/>
    </dgm:pt>
    <dgm:pt modelId="{E0EC7DBD-1503-4AB9-B473-2D3929EBD64A}" type="pres">
      <dgm:prSet presAssocID="{843CB2BE-79C6-4365-8129-5863C9330F53}" presName="bkgdShape" presStyleLbl="node1" presStyleIdx="1" presStyleCnt="3" custLinFactNeighborX="-213" custLinFactNeighborY="514"/>
      <dgm:spPr/>
      <dgm:t>
        <a:bodyPr/>
        <a:lstStyle/>
        <a:p>
          <a:endParaRPr lang="ru-RU"/>
        </a:p>
      </dgm:t>
    </dgm:pt>
    <dgm:pt modelId="{4FF95F73-084F-4EBF-A40F-15769B68F5D5}" type="pres">
      <dgm:prSet presAssocID="{843CB2BE-79C6-4365-8129-5863C9330F53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9A4AAB-9AA2-412F-9905-E40027D3444A}" type="pres">
      <dgm:prSet presAssocID="{843CB2BE-79C6-4365-8129-5863C9330F53}" presName="invisiNode" presStyleLbl="node1" presStyleIdx="1" presStyleCnt="3"/>
      <dgm:spPr/>
    </dgm:pt>
    <dgm:pt modelId="{08B4CF19-1EBC-4DC3-A46C-F5BE9A2100C4}" type="pres">
      <dgm:prSet presAssocID="{843CB2BE-79C6-4365-8129-5863C9330F53}" presName="imagNode" presStyleLbl="fgImgPlace1" presStyleIdx="1" presStyleCnt="3" custScaleX="55048" custScaleY="60468"/>
      <dgm:spPr/>
    </dgm:pt>
    <dgm:pt modelId="{DBAE79DE-2F9D-49EC-94BF-C51320BD531E}" type="pres">
      <dgm:prSet presAssocID="{C18BB46C-4CE1-4678-A381-F314C07E9273}" presName="sibTrans" presStyleLbl="sibTrans2D1" presStyleIdx="0" presStyleCnt="0"/>
      <dgm:spPr/>
      <dgm:t>
        <a:bodyPr/>
        <a:lstStyle/>
        <a:p>
          <a:endParaRPr lang="ru-RU"/>
        </a:p>
      </dgm:t>
    </dgm:pt>
    <dgm:pt modelId="{1929DABA-39C3-4C6F-83F2-B3801D8421B8}" type="pres">
      <dgm:prSet presAssocID="{C011FD2A-70A5-4A39-A1A8-9D715D4827A8}" presName="compNode" presStyleCnt="0"/>
      <dgm:spPr/>
    </dgm:pt>
    <dgm:pt modelId="{D8BC9255-61DC-46B9-8DAF-698815F2B0EF}" type="pres">
      <dgm:prSet presAssocID="{C011FD2A-70A5-4A39-A1A8-9D715D4827A8}" presName="bkgdShape" presStyleLbl="node1" presStyleIdx="2" presStyleCnt="3"/>
      <dgm:spPr/>
      <dgm:t>
        <a:bodyPr/>
        <a:lstStyle/>
        <a:p>
          <a:endParaRPr lang="ru-RU"/>
        </a:p>
      </dgm:t>
    </dgm:pt>
    <dgm:pt modelId="{D7DF3392-4293-4065-9593-2269A56405B3}" type="pres">
      <dgm:prSet presAssocID="{C011FD2A-70A5-4A39-A1A8-9D715D4827A8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465F84-0E0B-44E9-86ED-AAB10571FFD1}" type="pres">
      <dgm:prSet presAssocID="{C011FD2A-70A5-4A39-A1A8-9D715D4827A8}" presName="invisiNode" presStyleLbl="node1" presStyleIdx="2" presStyleCnt="3"/>
      <dgm:spPr/>
    </dgm:pt>
    <dgm:pt modelId="{FB6376DC-5567-482D-B141-AED4A8080D0D}" type="pres">
      <dgm:prSet presAssocID="{C011FD2A-70A5-4A39-A1A8-9D715D4827A8}" presName="imagNode" presStyleLbl="fgImgPlace1" presStyleIdx="2" presStyleCnt="3" custScaleX="36414" custScaleY="29929"/>
      <dgm:spPr/>
    </dgm:pt>
  </dgm:ptLst>
  <dgm:cxnLst>
    <dgm:cxn modelId="{3CD5D839-861E-44CD-BA02-FD8789DB9B31}" type="presOf" srcId="{C18BB46C-4CE1-4678-A381-F314C07E9273}" destId="{DBAE79DE-2F9D-49EC-94BF-C51320BD531E}" srcOrd="0" destOrd="0" presId="urn:microsoft.com/office/officeart/2005/8/layout/hList7"/>
    <dgm:cxn modelId="{C144D9F2-272A-4D0A-AFD3-974DAE046407}" type="presOf" srcId="{C011FD2A-70A5-4A39-A1A8-9D715D4827A8}" destId="{D7DF3392-4293-4065-9593-2269A56405B3}" srcOrd="1" destOrd="0" presId="urn:microsoft.com/office/officeart/2005/8/layout/hList7"/>
    <dgm:cxn modelId="{3FFCC7E7-C97E-4DE9-A0E3-6245AC6BC864}" srcId="{E78F6AC3-2BEA-4252-ACA9-1649D57CE0F1}" destId="{843CB2BE-79C6-4365-8129-5863C9330F53}" srcOrd="1" destOrd="0" parTransId="{26F4B4FF-3646-4BC6-BC2A-FE39D3732F52}" sibTransId="{C18BB46C-4CE1-4678-A381-F314C07E9273}"/>
    <dgm:cxn modelId="{2C9856BD-DF7F-414B-A8F2-BC89E399C0B6}" type="presOf" srcId="{C011FD2A-70A5-4A39-A1A8-9D715D4827A8}" destId="{D8BC9255-61DC-46B9-8DAF-698815F2B0EF}" srcOrd="0" destOrd="0" presId="urn:microsoft.com/office/officeart/2005/8/layout/hList7"/>
    <dgm:cxn modelId="{A5769037-7BC3-4253-961B-785009144192}" type="presOf" srcId="{7CF6F866-44C4-4E64-A425-46A57F953403}" destId="{D09D33B6-B60C-4949-BCC0-9A8735AA7430}" srcOrd="1" destOrd="0" presId="urn:microsoft.com/office/officeart/2005/8/layout/hList7"/>
    <dgm:cxn modelId="{856F8474-8782-4049-BC1C-59C44D27AF55}" type="presOf" srcId="{843CB2BE-79C6-4365-8129-5863C9330F53}" destId="{4FF95F73-084F-4EBF-A40F-15769B68F5D5}" srcOrd="1" destOrd="0" presId="urn:microsoft.com/office/officeart/2005/8/layout/hList7"/>
    <dgm:cxn modelId="{9C129260-A6D2-46F2-8F52-909A4BF98060}" type="presOf" srcId="{843CB2BE-79C6-4365-8129-5863C9330F53}" destId="{E0EC7DBD-1503-4AB9-B473-2D3929EBD64A}" srcOrd="0" destOrd="0" presId="urn:microsoft.com/office/officeart/2005/8/layout/hList7"/>
    <dgm:cxn modelId="{A1CFD861-0022-4AE8-B4F9-F1E7EFCE78A1}" type="presOf" srcId="{E768793E-9F57-4E63-84A9-464E75F32AD5}" destId="{7C20301D-9C39-47D6-8640-E58EFEDD24A8}" srcOrd="0" destOrd="0" presId="urn:microsoft.com/office/officeart/2005/8/layout/hList7"/>
    <dgm:cxn modelId="{8A97669E-8B51-41F4-821E-2952FEAC890A}" type="presOf" srcId="{7CF6F866-44C4-4E64-A425-46A57F953403}" destId="{3ACADA25-135A-4C96-BDCC-59FBFEC1FEA6}" srcOrd="0" destOrd="0" presId="urn:microsoft.com/office/officeart/2005/8/layout/hList7"/>
    <dgm:cxn modelId="{050EABA7-BDE2-408B-85AB-71F0CD19D23D}" srcId="{E78F6AC3-2BEA-4252-ACA9-1649D57CE0F1}" destId="{C011FD2A-70A5-4A39-A1A8-9D715D4827A8}" srcOrd="2" destOrd="0" parTransId="{EC8378CA-D67B-4A84-B6ED-7F5C284426FF}" sibTransId="{A94E3819-D92C-4255-AC75-706FD876956B}"/>
    <dgm:cxn modelId="{0E654817-AE57-492E-A8C0-E262020431D6}" srcId="{E78F6AC3-2BEA-4252-ACA9-1649D57CE0F1}" destId="{7CF6F866-44C4-4E64-A425-46A57F953403}" srcOrd="0" destOrd="0" parTransId="{C30F66ED-1322-4302-ACA8-EFB3B26274BD}" sibTransId="{E768793E-9F57-4E63-84A9-464E75F32AD5}"/>
    <dgm:cxn modelId="{2CB8C950-FA7D-49EC-89C6-5D7209EC8C1A}" type="presOf" srcId="{E78F6AC3-2BEA-4252-ACA9-1649D57CE0F1}" destId="{39FF7302-D619-421C-86A0-D3C9E1B8DEBE}" srcOrd="0" destOrd="0" presId="urn:microsoft.com/office/officeart/2005/8/layout/hList7"/>
    <dgm:cxn modelId="{865F6D0F-AE55-47FC-A268-34B1A958A344}" type="presParOf" srcId="{39FF7302-D619-421C-86A0-D3C9E1B8DEBE}" destId="{14C0F4A5-15F8-4D24-A579-BAA0591A5E6D}" srcOrd="0" destOrd="0" presId="urn:microsoft.com/office/officeart/2005/8/layout/hList7"/>
    <dgm:cxn modelId="{74572281-5D98-41EF-8916-4AAB66BB11A2}" type="presParOf" srcId="{39FF7302-D619-421C-86A0-D3C9E1B8DEBE}" destId="{1D9E00FF-4104-423E-8C78-FD31211ECFC9}" srcOrd="1" destOrd="0" presId="urn:microsoft.com/office/officeart/2005/8/layout/hList7"/>
    <dgm:cxn modelId="{7405AB1F-7F02-4BA7-82C6-6E406CB58226}" type="presParOf" srcId="{1D9E00FF-4104-423E-8C78-FD31211ECFC9}" destId="{7000FE16-CE07-48C0-9BFE-68194B99B59E}" srcOrd="0" destOrd="0" presId="urn:microsoft.com/office/officeart/2005/8/layout/hList7"/>
    <dgm:cxn modelId="{33826A50-814F-4CC4-B445-4243858B4896}" type="presParOf" srcId="{7000FE16-CE07-48C0-9BFE-68194B99B59E}" destId="{3ACADA25-135A-4C96-BDCC-59FBFEC1FEA6}" srcOrd="0" destOrd="0" presId="urn:microsoft.com/office/officeart/2005/8/layout/hList7"/>
    <dgm:cxn modelId="{FA224AF4-09CB-4BBF-9C08-DFADB6C1478A}" type="presParOf" srcId="{7000FE16-CE07-48C0-9BFE-68194B99B59E}" destId="{D09D33B6-B60C-4949-BCC0-9A8735AA7430}" srcOrd="1" destOrd="0" presId="urn:microsoft.com/office/officeart/2005/8/layout/hList7"/>
    <dgm:cxn modelId="{CBB1DE05-E586-49D9-9F36-F93DBF3645D4}" type="presParOf" srcId="{7000FE16-CE07-48C0-9BFE-68194B99B59E}" destId="{AAFD453A-C686-430C-8C4B-E702884B770A}" srcOrd="2" destOrd="0" presId="urn:microsoft.com/office/officeart/2005/8/layout/hList7"/>
    <dgm:cxn modelId="{049CE47B-2C8C-4D4B-91DE-F1AD3EDA3B6A}" type="presParOf" srcId="{7000FE16-CE07-48C0-9BFE-68194B99B59E}" destId="{CCA519BF-9985-47C1-94C0-001B0359B568}" srcOrd="3" destOrd="0" presId="urn:microsoft.com/office/officeart/2005/8/layout/hList7"/>
    <dgm:cxn modelId="{13C73383-C61E-48E5-9150-58BEC305970B}" type="presParOf" srcId="{1D9E00FF-4104-423E-8C78-FD31211ECFC9}" destId="{7C20301D-9C39-47D6-8640-E58EFEDD24A8}" srcOrd="1" destOrd="0" presId="urn:microsoft.com/office/officeart/2005/8/layout/hList7"/>
    <dgm:cxn modelId="{6772A907-E6A2-494C-86B8-398F2B5CB18C}" type="presParOf" srcId="{1D9E00FF-4104-423E-8C78-FD31211ECFC9}" destId="{33A44896-D496-4175-BFDB-FF8E168A5B8F}" srcOrd="2" destOrd="0" presId="urn:microsoft.com/office/officeart/2005/8/layout/hList7"/>
    <dgm:cxn modelId="{1421CD6A-B88D-48BA-AB74-2D3A87C2AFCB}" type="presParOf" srcId="{33A44896-D496-4175-BFDB-FF8E168A5B8F}" destId="{E0EC7DBD-1503-4AB9-B473-2D3929EBD64A}" srcOrd="0" destOrd="0" presId="urn:microsoft.com/office/officeart/2005/8/layout/hList7"/>
    <dgm:cxn modelId="{AC5FF9BD-8EBB-423C-9D88-3E2DC06CCA77}" type="presParOf" srcId="{33A44896-D496-4175-BFDB-FF8E168A5B8F}" destId="{4FF95F73-084F-4EBF-A40F-15769B68F5D5}" srcOrd="1" destOrd="0" presId="urn:microsoft.com/office/officeart/2005/8/layout/hList7"/>
    <dgm:cxn modelId="{E29F0C3A-01FA-46D0-A703-9929343F2A5E}" type="presParOf" srcId="{33A44896-D496-4175-BFDB-FF8E168A5B8F}" destId="{BA9A4AAB-9AA2-412F-9905-E40027D3444A}" srcOrd="2" destOrd="0" presId="urn:microsoft.com/office/officeart/2005/8/layout/hList7"/>
    <dgm:cxn modelId="{97CA360B-2FE4-4EC0-B794-1157A2EBEC12}" type="presParOf" srcId="{33A44896-D496-4175-BFDB-FF8E168A5B8F}" destId="{08B4CF19-1EBC-4DC3-A46C-F5BE9A2100C4}" srcOrd="3" destOrd="0" presId="urn:microsoft.com/office/officeart/2005/8/layout/hList7"/>
    <dgm:cxn modelId="{903A3871-D149-4F9C-A957-C5E82CD8D4A0}" type="presParOf" srcId="{1D9E00FF-4104-423E-8C78-FD31211ECFC9}" destId="{DBAE79DE-2F9D-49EC-94BF-C51320BD531E}" srcOrd="3" destOrd="0" presId="urn:microsoft.com/office/officeart/2005/8/layout/hList7"/>
    <dgm:cxn modelId="{5B23B46B-48BA-49A0-A451-8BB7D1AF950B}" type="presParOf" srcId="{1D9E00FF-4104-423E-8C78-FD31211ECFC9}" destId="{1929DABA-39C3-4C6F-83F2-B3801D8421B8}" srcOrd="4" destOrd="0" presId="urn:microsoft.com/office/officeart/2005/8/layout/hList7"/>
    <dgm:cxn modelId="{38E9CF23-B2DB-41E8-87B9-3671AFC49A47}" type="presParOf" srcId="{1929DABA-39C3-4C6F-83F2-B3801D8421B8}" destId="{D8BC9255-61DC-46B9-8DAF-698815F2B0EF}" srcOrd="0" destOrd="0" presId="urn:microsoft.com/office/officeart/2005/8/layout/hList7"/>
    <dgm:cxn modelId="{40AB87F4-FB6D-428C-904E-FBD6C1087658}" type="presParOf" srcId="{1929DABA-39C3-4C6F-83F2-B3801D8421B8}" destId="{D7DF3392-4293-4065-9593-2269A56405B3}" srcOrd="1" destOrd="0" presId="urn:microsoft.com/office/officeart/2005/8/layout/hList7"/>
    <dgm:cxn modelId="{B140B125-8261-4398-9568-1426E19DA6A4}" type="presParOf" srcId="{1929DABA-39C3-4C6F-83F2-B3801D8421B8}" destId="{25465F84-0E0B-44E9-86ED-AAB10571FFD1}" srcOrd="2" destOrd="0" presId="urn:microsoft.com/office/officeart/2005/8/layout/hList7"/>
    <dgm:cxn modelId="{4ACF4D97-7DF5-4171-BA5C-0EB9B0555152}" type="presParOf" srcId="{1929DABA-39C3-4C6F-83F2-B3801D8421B8}" destId="{FB6376DC-5567-482D-B141-AED4A8080D0D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0D40A5C-2E6B-4E2F-939B-88FAC1532966}" type="doc">
      <dgm:prSet loTypeId="urn:microsoft.com/office/officeart/2005/8/layout/pyramid2" loCatId="pyramid" qsTypeId="urn:microsoft.com/office/officeart/2005/8/quickstyle/3d2" qsCatId="3D" csTypeId="urn:microsoft.com/office/officeart/2005/8/colors/colorful5" csCatId="colorful" phldr="1"/>
      <dgm:spPr/>
    </dgm:pt>
    <dgm:pt modelId="{AC1FF10B-E5AB-4EB2-BCAE-5DA7E01253A0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>
          <a:solidFill>
            <a:srgbClr val="00B0F0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 z="152400">
          <a:bevelT w="139700" h="139700"/>
        </a:sp3d>
      </dgm:spPr>
      <dgm:t>
        <a:bodyPr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 contourW="6350" prstMaterial="metal">
            <a:bevelT w="127000" h="31750" prst="relaxedInset"/>
            <a:contourClr>
              <a:schemeClr val="accent1">
                <a:shade val="75000"/>
              </a:schemeClr>
            </a:contourClr>
          </a:sp3d>
        </a:bodyPr>
        <a:lstStyle/>
        <a:p>
          <a:r>
            <a:rPr lang="ru-RU" b="1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rPr>
            <a:t>прикрывать рот платком</a:t>
          </a:r>
          <a:endParaRPr lang="ru-RU" b="1" cap="all" spc="0" dirty="0">
            <a:ln w="0"/>
            <a:gradFill flip="none">
              <a:gsLst>
                <a:gs pos="0">
                  <a:schemeClr val="accent1">
                    <a:tint val="75000"/>
                    <a:shade val="75000"/>
                    <a:satMod val="170000"/>
                  </a:schemeClr>
                </a:gs>
                <a:gs pos="49000">
                  <a:schemeClr val="accent1">
                    <a:tint val="88000"/>
                    <a:shade val="65000"/>
                    <a:satMod val="172000"/>
                  </a:schemeClr>
                </a:gs>
                <a:gs pos="50000">
                  <a:schemeClr val="accent1">
                    <a:shade val="65000"/>
                    <a:satMod val="130000"/>
                  </a:schemeClr>
                </a:gs>
                <a:gs pos="92000">
                  <a:schemeClr val="accent1">
                    <a:shade val="50000"/>
                    <a:satMod val="120000"/>
                  </a:schemeClr>
                </a:gs>
                <a:gs pos="100000">
                  <a:schemeClr val="accent1">
                    <a:shade val="48000"/>
                    <a:satMod val="120000"/>
                  </a:schemeClr>
                </a:gs>
              </a:gsLst>
              <a:lin ang="5400000"/>
            </a:gradFill>
            <a:effectLst>
              <a:reflection blurRad="12700" stA="50000" endPos="50000" dist="5000" dir="5400000" sy="-100000" rotWithShape="0"/>
            </a:effectLst>
          </a:endParaRPr>
        </a:p>
      </dgm:t>
    </dgm:pt>
    <dgm:pt modelId="{F96E2B73-A769-4E8A-AA16-54B4F1D7F129}" type="parTrans" cxnId="{4123C904-DC02-4797-97FD-5BF3C8BCEFC2}">
      <dgm:prSet/>
      <dgm:spPr/>
      <dgm:t>
        <a:bodyPr/>
        <a:lstStyle/>
        <a:p>
          <a:endParaRPr lang="ru-RU"/>
        </a:p>
      </dgm:t>
    </dgm:pt>
    <dgm:pt modelId="{B84092EB-7988-42F1-A843-2248F74AA318}" type="sibTrans" cxnId="{4123C904-DC02-4797-97FD-5BF3C8BCEFC2}">
      <dgm:prSet/>
      <dgm:spPr/>
      <dgm:t>
        <a:bodyPr/>
        <a:lstStyle/>
        <a:p>
          <a:endParaRPr lang="ru-RU"/>
        </a:p>
      </dgm:t>
    </dgm:pt>
    <dgm:pt modelId="{24949736-2643-433A-8063-4FFD8AC98B90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>
          <a:solidFill>
            <a:srgbClr val="00B0F0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 z="152400">
          <a:bevelT w="139700" h="139700"/>
        </a:sp3d>
      </dgm:spPr>
      <dgm:t>
        <a:bodyPr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 contourW="6350" prstMaterial="metal">
            <a:bevelT w="127000" h="31750" prst="relaxedInset"/>
            <a:contourClr>
              <a:schemeClr val="accent1">
                <a:shade val="75000"/>
              </a:schemeClr>
            </a:contourClr>
          </a:sp3d>
        </a:bodyPr>
        <a:lstStyle/>
        <a:p>
          <a:r>
            <a:rPr lang="ru-RU" b="1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rPr>
            <a:t>отворачиваться при кашле</a:t>
          </a:r>
          <a:endParaRPr lang="ru-RU" b="1" cap="all" spc="0" dirty="0">
            <a:ln w="0"/>
            <a:gradFill flip="none">
              <a:gsLst>
                <a:gs pos="0">
                  <a:schemeClr val="accent1">
                    <a:tint val="75000"/>
                    <a:shade val="75000"/>
                    <a:satMod val="170000"/>
                  </a:schemeClr>
                </a:gs>
                <a:gs pos="49000">
                  <a:schemeClr val="accent1">
                    <a:tint val="88000"/>
                    <a:shade val="65000"/>
                    <a:satMod val="172000"/>
                  </a:schemeClr>
                </a:gs>
                <a:gs pos="50000">
                  <a:schemeClr val="accent1">
                    <a:shade val="65000"/>
                    <a:satMod val="130000"/>
                  </a:schemeClr>
                </a:gs>
                <a:gs pos="92000">
                  <a:schemeClr val="accent1">
                    <a:shade val="50000"/>
                    <a:satMod val="120000"/>
                  </a:schemeClr>
                </a:gs>
                <a:gs pos="100000">
                  <a:schemeClr val="accent1">
                    <a:shade val="48000"/>
                    <a:satMod val="120000"/>
                  </a:schemeClr>
                </a:gs>
              </a:gsLst>
              <a:lin ang="5400000"/>
            </a:gradFill>
            <a:effectLst>
              <a:reflection blurRad="12700" stA="50000" endPos="50000" dist="5000" dir="5400000" sy="-100000" rotWithShape="0"/>
            </a:effectLst>
          </a:endParaRPr>
        </a:p>
      </dgm:t>
    </dgm:pt>
    <dgm:pt modelId="{3FE2E370-A455-4D3A-9D52-93034C956E40}" type="parTrans" cxnId="{1791C17F-F75C-4377-BCA4-B79547E4D1C2}">
      <dgm:prSet/>
      <dgm:spPr/>
      <dgm:t>
        <a:bodyPr/>
        <a:lstStyle/>
        <a:p>
          <a:endParaRPr lang="ru-RU"/>
        </a:p>
      </dgm:t>
    </dgm:pt>
    <dgm:pt modelId="{AE37E7B7-C8AC-4228-9A29-BAD48A95613B}" type="sibTrans" cxnId="{1791C17F-F75C-4377-BCA4-B79547E4D1C2}">
      <dgm:prSet/>
      <dgm:spPr/>
      <dgm:t>
        <a:bodyPr/>
        <a:lstStyle/>
        <a:p>
          <a:endParaRPr lang="ru-RU"/>
        </a:p>
      </dgm:t>
    </dgm:pt>
    <dgm:pt modelId="{04117B61-D29B-4275-8BDD-1E5BF8C202C9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>
          <a:solidFill>
            <a:srgbClr val="00B0F0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 z="152400">
          <a:bevelT w="139700" h="139700"/>
        </a:sp3d>
      </dgm:spPr>
      <dgm:t>
        <a:bodyPr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 contourW="6350" prstMaterial="metal">
            <a:bevelT w="127000" h="31750" prst="relaxedInset"/>
            <a:contourClr>
              <a:schemeClr val="accent1">
                <a:shade val="75000"/>
              </a:schemeClr>
            </a:contourClr>
          </a:sp3d>
        </a:bodyPr>
        <a:lstStyle/>
        <a:p>
          <a:r>
            <a:rPr lang="ru-RU" b="1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rPr>
            <a:t>пользоваться индивидуальной посудой</a:t>
          </a:r>
          <a:endParaRPr lang="ru-RU" b="1" cap="all" spc="0" dirty="0">
            <a:ln w="0"/>
            <a:gradFill flip="none">
              <a:gsLst>
                <a:gs pos="0">
                  <a:schemeClr val="accent1">
                    <a:tint val="75000"/>
                    <a:shade val="75000"/>
                    <a:satMod val="170000"/>
                  </a:schemeClr>
                </a:gs>
                <a:gs pos="49000">
                  <a:schemeClr val="accent1">
                    <a:tint val="88000"/>
                    <a:shade val="65000"/>
                    <a:satMod val="172000"/>
                  </a:schemeClr>
                </a:gs>
                <a:gs pos="50000">
                  <a:schemeClr val="accent1">
                    <a:shade val="65000"/>
                    <a:satMod val="130000"/>
                  </a:schemeClr>
                </a:gs>
                <a:gs pos="92000">
                  <a:schemeClr val="accent1">
                    <a:shade val="50000"/>
                    <a:satMod val="120000"/>
                  </a:schemeClr>
                </a:gs>
                <a:gs pos="100000">
                  <a:schemeClr val="accent1">
                    <a:shade val="48000"/>
                    <a:satMod val="120000"/>
                  </a:schemeClr>
                </a:gs>
              </a:gsLst>
              <a:lin ang="5400000"/>
            </a:gradFill>
            <a:effectLst>
              <a:reflection blurRad="12700" stA="50000" endPos="50000" dist="5000" dir="5400000" sy="-100000" rotWithShape="0"/>
            </a:effectLst>
          </a:endParaRPr>
        </a:p>
      </dgm:t>
    </dgm:pt>
    <dgm:pt modelId="{90D91D20-6F6B-4BD3-BDE7-4E263B8D5782}" type="parTrans" cxnId="{5504DC06-F3F3-4A5A-8DF0-69D29D39E61F}">
      <dgm:prSet/>
      <dgm:spPr/>
      <dgm:t>
        <a:bodyPr/>
        <a:lstStyle/>
        <a:p>
          <a:endParaRPr lang="ru-RU"/>
        </a:p>
      </dgm:t>
    </dgm:pt>
    <dgm:pt modelId="{26BB9178-F76C-4C89-8322-5B5A689957CE}" type="sibTrans" cxnId="{5504DC06-F3F3-4A5A-8DF0-69D29D39E61F}">
      <dgm:prSet/>
      <dgm:spPr/>
      <dgm:t>
        <a:bodyPr/>
        <a:lstStyle/>
        <a:p>
          <a:endParaRPr lang="ru-RU"/>
        </a:p>
      </dgm:t>
    </dgm:pt>
    <dgm:pt modelId="{235CB904-F3B7-453C-8690-0259C7A97B57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>
          <a:solidFill>
            <a:srgbClr val="00B0F0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 z="152400">
          <a:bevelT w="139700" h="139700"/>
        </a:sp3d>
      </dgm:spPr>
      <dgm:t>
        <a:bodyPr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 contourW="6350" prstMaterial="metal">
            <a:bevelT w="127000" h="31750" prst="relaxedInset"/>
            <a:contourClr>
              <a:schemeClr val="accent1">
                <a:shade val="75000"/>
              </a:schemeClr>
            </a:contourClr>
          </a:sp3d>
        </a:bodyPr>
        <a:lstStyle/>
        <a:p>
          <a:r>
            <a:rPr lang="ru-RU" b="1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rPr>
            <a:t>сжигать носовые платки и салфетки</a:t>
          </a:r>
          <a:endParaRPr lang="ru-RU" b="1" cap="all" spc="0" dirty="0">
            <a:ln w="0"/>
            <a:gradFill flip="none">
              <a:gsLst>
                <a:gs pos="0">
                  <a:schemeClr val="accent1">
                    <a:tint val="75000"/>
                    <a:shade val="75000"/>
                    <a:satMod val="170000"/>
                  </a:schemeClr>
                </a:gs>
                <a:gs pos="49000">
                  <a:schemeClr val="accent1">
                    <a:tint val="88000"/>
                    <a:shade val="65000"/>
                    <a:satMod val="172000"/>
                  </a:schemeClr>
                </a:gs>
                <a:gs pos="50000">
                  <a:schemeClr val="accent1">
                    <a:shade val="65000"/>
                    <a:satMod val="130000"/>
                  </a:schemeClr>
                </a:gs>
                <a:gs pos="92000">
                  <a:schemeClr val="accent1">
                    <a:shade val="50000"/>
                    <a:satMod val="120000"/>
                  </a:schemeClr>
                </a:gs>
                <a:gs pos="100000">
                  <a:schemeClr val="accent1">
                    <a:shade val="48000"/>
                    <a:satMod val="120000"/>
                  </a:schemeClr>
                </a:gs>
              </a:gsLst>
              <a:lin ang="5400000"/>
            </a:gradFill>
            <a:effectLst>
              <a:reflection blurRad="12700" stA="50000" endPos="50000" dist="5000" dir="5400000" sy="-100000" rotWithShape="0"/>
            </a:effectLst>
          </a:endParaRPr>
        </a:p>
      </dgm:t>
    </dgm:pt>
    <dgm:pt modelId="{BE0D92BF-585F-465D-A980-0C73094DA476}" type="parTrans" cxnId="{B39FA7DE-BB5B-4EE5-8631-8A8FEDA99F36}">
      <dgm:prSet/>
      <dgm:spPr/>
      <dgm:t>
        <a:bodyPr/>
        <a:lstStyle/>
        <a:p>
          <a:endParaRPr lang="ru-RU"/>
        </a:p>
      </dgm:t>
    </dgm:pt>
    <dgm:pt modelId="{CA8B4865-DA28-4AAF-9FDD-4E777A5C283F}" type="sibTrans" cxnId="{B39FA7DE-BB5B-4EE5-8631-8A8FEDA99F36}">
      <dgm:prSet/>
      <dgm:spPr/>
      <dgm:t>
        <a:bodyPr/>
        <a:lstStyle/>
        <a:p>
          <a:endParaRPr lang="ru-RU"/>
        </a:p>
      </dgm:t>
    </dgm:pt>
    <dgm:pt modelId="{382AABE9-E81C-4505-AB8B-AFEACA7841AB}" type="pres">
      <dgm:prSet presAssocID="{50D40A5C-2E6B-4E2F-939B-88FAC1532966}" presName="compositeShape" presStyleCnt="0">
        <dgm:presLayoutVars>
          <dgm:dir/>
          <dgm:resizeHandles/>
        </dgm:presLayoutVars>
      </dgm:prSet>
      <dgm:spPr/>
    </dgm:pt>
    <dgm:pt modelId="{17BD112B-5A8B-432A-8CF5-53887E0C5511}" type="pres">
      <dgm:prSet presAssocID="{50D40A5C-2E6B-4E2F-939B-88FAC1532966}" presName="pyramid" presStyleLbl="node1" presStyleIdx="0" presStyleCnt="1" custScaleY="82422" custLinFactNeighborX="-63203" custLinFactNeighborY="21094"/>
      <dgm:spPr/>
    </dgm:pt>
    <dgm:pt modelId="{C1F5D345-354B-4B8B-A37D-6C3CBC5C6082}" type="pres">
      <dgm:prSet presAssocID="{50D40A5C-2E6B-4E2F-939B-88FAC1532966}" presName="theList" presStyleCnt="0"/>
      <dgm:spPr/>
    </dgm:pt>
    <dgm:pt modelId="{E0A9EAD3-D460-48F8-8BD8-84A84D68F815}" type="pres">
      <dgm:prSet presAssocID="{AC1FF10B-E5AB-4EB2-BCAE-5DA7E01253A0}" presName="aNode" presStyleLbl="fgAcc1" presStyleIdx="0" presStyleCnt="4" custScaleX="110000" custScaleY="110000" custLinFactY="59754" custLinFactNeighborX="-919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B8769E-717C-453E-AC1B-E141DB6ABDD4}" type="pres">
      <dgm:prSet presAssocID="{AC1FF10B-E5AB-4EB2-BCAE-5DA7E01253A0}" presName="aSpace" presStyleCnt="0"/>
      <dgm:spPr/>
    </dgm:pt>
    <dgm:pt modelId="{2E214328-C586-4A1E-837E-C381C1554F88}" type="pres">
      <dgm:prSet presAssocID="{24949736-2643-433A-8063-4FFD8AC98B90}" presName="aNode" presStyleLbl="fgAcc1" presStyleIdx="1" presStyleCnt="4" custScaleX="110000" custScaleY="110000" custLinFactY="56046" custLinFactNeighborX="-649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AC4F56-7758-44FD-B55D-97B40C8E1805}" type="pres">
      <dgm:prSet presAssocID="{24949736-2643-433A-8063-4FFD8AC98B90}" presName="aSpace" presStyleCnt="0"/>
      <dgm:spPr/>
    </dgm:pt>
    <dgm:pt modelId="{72A91EA0-8845-4C46-B691-8384F4A32FC7}" type="pres">
      <dgm:prSet presAssocID="{04117B61-D29B-4275-8BDD-1E5BF8C202C9}" presName="aNode" presStyleLbl="fgAcc1" presStyleIdx="2" presStyleCnt="4" custScaleX="110000" custScaleY="110000" custLinFactY="52338" custLinFactNeighborX="-649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532AD1-9CD1-4200-B158-09E9EBFBA947}" type="pres">
      <dgm:prSet presAssocID="{04117B61-D29B-4275-8BDD-1E5BF8C202C9}" presName="aSpace" presStyleCnt="0"/>
      <dgm:spPr/>
    </dgm:pt>
    <dgm:pt modelId="{4BE7BFA4-DD10-46B2-A463-8E97E5192DEE}" type="pres">
      <dgm:prSet presAssocID="{235CB904-F3B7-453C-8690-0259C7A97B57}" presName="aNode" presStyleLbl="fgAcc1" presStyleIdx="3" presStyleCnt="4" custScaleX="110000" custScaleY="110000" custLinFactY="48630" custLinFactNeighborX="-649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8DC6F7-3C6D-477F-B0B9-9E4D8AC8D66F}" type="pres">
      <dgm:prSet presAssocID="{235CB904-F3B7-453C-8690-0259C7A97B57}" presName="aSpace" presStyleCnt="0"/>
      <dgm:spPr/>
    </dgm:pt>
  </dgm:ptLst>
  <dgm:cxnLst>
    <dgm:cxn modelId="{2BC345A7-3F4F-4BA7-A8B5-5955D7A933AA}" type="presOf" srcId="{24949736-2643-433A-8063-4FFD8AC98B90}" destId="{2E214328-C586-4A1E-837E-C381C1554F88}" srcOrd="0" destOrd="0" presId="urn:microsoft.com/office/officeart/2005/8/layout/pyramid2"/>
    <dgm:cxn modelId="{AB9FE82F-6BD5-4A50-BB09-6358904DB03A}" type="presOf" srcId="{50D40A5C-2E6B-4E2F-939B-88FAC1532966}" destId="{382AABE9-E81C-4505-AB8B-AFEACA7841AB}" srcOrd="0" destOrd="0" presId="urn:microsoft.com/office/officeart/2005/8/layout/pyramid2"/>
    <dgm:cxn modelId="{5504DC06-F3F3-4A5A-8DF0-69D29D39E61F}" srcId="{50D40A5C-2E6B-4E2F-939B-88FAC1532966}" destId="{04117B61-D29B-4275-8BDD-1E5BF8C202C9}" srcOrd="2" destOrd="0" parTransId="{90D91D20-6F6B-4BD3-BDE7-4E263B8D5782}" sibTransId="{26BB9178-F76C-4C89-8322-5B5A689957CE}"/>
    <dgm:cxn modelId="{4123C904-DC02-4797-97FD-5BF3C8BCEFC2}" srcId="{50D40A5C-2E6B-4E2F-939B-88FAC1532966}" destId="{AC1FF10B-E5AB-4EB2-BCAE-5DA7E01253A0}" srcOrd="0" destOrd="0" parTransId="{F96E2B73-A769-4E8A-AA16-54B4F1D7F129}" sibTransId="{B84092EB-7988-42F1-A843-2248F74AA318}"/>
    <dgm:cxn modelId="{1791C17F-F75C-4377-BCA4-B79547E4D1C2}" srcId="{50D40A5C-2E6B-4E2F-939B-88FAC1532966}" destId="{24949736-2643-433A-8063-4FFD8AC98B90}" srcOrd="1" destOrd="0" parTransId="{3FE2E370-A455-4D3A-9D52-93034C956E40}" sibTransId="{AE37E7B7-C8AC-4228-9A29-BAD48A95613B}"/>
    <dgm:cxn modelId="{B39FA7DE-BB5B-4EE5-8631-8A8FEDA99F36}" srcId="{50D40A5C-2E6B-4E2F-939B-88FAC1532966}" destId="{235CB904-F3B7-453C-8690-0259C7A97B57}" srcOrd="3" destOrd="0" parTransId="{BE0D92BF-585F-465D-A980-0C73094DA476}" sibTransId="{CA8B4865-DA28-4AAF-9FDD-4E777A5C283F}"/>
    <dgm:cxn modelId="{19D0A1FF-6733-402A-AC7F-A2DCC3E3D2A1}" type="presOf" srcId="{04117B61-D29B-4275-8BDD-1E5BF8C202C9}" destId="{72A91EA0-8845-4C46-B691-8384F4A32FC7}" srcOrd="0" destOrd="0" presId="urn:microsoft.com/office/officeart/2005/8/layout/pyramid2"/>
    <dgm:cxn modelId="{B357280B-4F16-4314-A443-39E71D8A1C12}" type="presOf" srcId="{235CB904-F3B7-453C-8690-0259C7A97B57}" destId="{4BE7BFA4-DD10-46B2-A463-8E97E5192DEE}" srcOrd="0" destOrd="0" presId="urn:microsoft.com/office/officeart/2005/8/layout/pyramid2"/>
    <dgm:cxn modelId="{0F48ED62-E469-4E6E-A0D1-286820928CBD}" type="presOf" srcId="{AC1FF10B-E5AB-4EB2-BCAE-5DA7E01253A0}" destId="{E0A9EAD3-D460-48F8-8BD8-84A84D68F815}" srcOrd="0" destOrd="0" presId="urn:microsoft.com/office/officeart/2005/8/layout/pyramid2"/>
    <dgm:cxn modelId="{504A73D1-AE3E-4634-BDD5-E508037A16B9}" type="presParOf" srcId="{382AABE9-E81C-4505-AB8B-AFEACA7841AB}" destId="{17BD112B-5A8B-432A-8CF5-53887E0C5511}" srcOrd="0" destOrd="0" presId="urn:microsoft.com/office/officeart/2005/8/layout/pyramid2"/>
    <dgm:cxn modelId="{761EB895-A758-4530-AECF-F3FB1C0488BC}" type="presParOf" srcId="{382AABE9-E81C-4505-AB8B-AFEACA7841AB}" destId="{C1F5D345-354B-4B8B-A37D-6C3CBC5C6082}" srcOrd="1" destOrd="0" presId="urn:microsoft.com/office/officeart/2005/8/layout/pyramid2"/>
    <dgm:cxn modelId="{2FE9EC4D-A06C-4F73-90F7-21CD6DA7F58F}" type="presParOf" srcId="{C1F5D345-354B-4B8B-A37D-6C3CBC5C6082}" destId="{E0A9EAD3-D460-48F8-8BD8-84A84D68F815}" srcOrd="0" destOrd="0" presId="urn:microsoft.com/office/officeart/2005/8/layout/pyramid2"/>
    <dgm:cxn modelId="{9CD97097-E2D2-4381-962B-136F4273DB03}" type="presParOf" srcId="{C1F5D345-354B-4B8B-A37D-6C3CBC5C6082}" destId="{D6B8769E-717C-453E-AC1B-E141DB6ABDD4}" srcOrd="1" destOrd="0" presId="urn:microsoft.com/office/officeart/2005/8/layout/pyramid2"/>
    <dgm:cxn modelId="{40291F80-9162-488B-B554-8B462FADA390}" type="presParOf" srcId="{C1F5D345-354B-4B8B-A37D-6C3CBC5C6082}" destId="{2E214328-C586-4A1E-837E-C381C1554F88}" srcOrd="2" destOrd="0" presId="urn:microsoft.com/office/officeart/2005/8/layout/pyramid2"/>
    <dgm:cxn modelId="{4AA051E1-8754-495E-8653-06D9CBE2B260}" type="presParOf" srcId="{C1F5D345-354B-4B8B-A37D-6C3CBC5C6082}" destId="{B8AC4F56-7758-44FD-B55D-97B40C8E1805}" srcOrd="3" destOrd="0" presId="urn:microsoft.com/office/officeart/2005/8/layout/pyramid2"/>
    <dgm:cxn modelId="{DF3F07B7-7798-4350-B93E-77A624AAFCF9}" type="presParOf" srcId="{C1F5D345-354B-4B8B-A37D-6C3CBC5C6082}" destId="{72A91EA0-8845-4C46-B691-8384F4A32FC7}" srcOrd="4" destOrd="0" presId="urn:microsoft.com/office/officeart/2005/8/layout/pyramid2"/>
    <dgm:cxn modelId="{521F5ABD-259A-4CA0-A5E6-3A8CE27D8E61}" type="presParOf" srcId="{C1F5D345-354B-4B8B-A37D-6C3CBC5C6082}" destId="{19532AD1-9CD1-4200-B158-09E9EBFBA947}" srcOrd="5" destOrd="0" presId="urn:microsoft.com/office/officeart/2005/8/layout/pyramid2"/>
    <dgm:cxn modelId="{E74B7BB2-C39A-4B0C-91AF-6D058F390349}" type="presParOf" srcId="{C1F5D345-354B-4B8B-A37D-6C3CBC5C6082}" destId="{4BE7BFA4-DD10-46B2-A463-8E97E5192DEE}" srcOrd="6" destOrd="0" presId="urn:microsoft.com/office/officeart/2005/8/layout/pyramid2"/>
    <dgm:cxn modelId="{E2BF3C91-430C-496D-82FB-3E298CAFA4F9}" type="presParOf" srcId="{C1F5D345-354B-4B8B-A37D-6C3CBC5C6082}" destId="{2D8DC6F7-3C6D-477F-B0B9-9E4D8AC8D66F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7C0CA16-5FA5-4B79-A2F4-79EBF6D91DD2}" type="doc">
      <dgm:prSet loTypeId="urn:microsoft.com/office/officeart/2005/8/layout/radial3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97B6DB8-6F09-468B-9A1E-007D0ACA83A7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b="1" dirty="0" smtClean="0"/>
            <a:t>Ошибаются те родители, которые считают, что в только в России прививают всех детей, и этого не нужно делать. Это данные Всемирной организации здравоохранения. Иммунизировать детей нужно как можно раньше   </a:t>
          </a:r>
          <a:endParaRPr lang="ru-RU" b="1" dirty="0"/>
        </a:p>
      </dgm:t>
    </dgm:pt>
    <dgm:pt modelId="{2322B871-53EF-45E2-B50F-8C0875FE8E1E}" type="parTrans" cxnId="{FD2FC88B-34F2-428F-BBD7-563B3C6E1895}">
      <dgm:prSet/>
      <dgm:spPr/>
      <dgm:t>
        <a:bodyPr/>
        <a:lstStyle/>
        <a:p>
          <a:endParaRPr lang="ru-RU"/>
        </a:p>
      </dgm:t>
    </dgm:pt>
    <dgm:pt modelId="{054AFA6C-2875-4EB8-8A23-EB0D1A6EC4C4}" type="sibTrans" cxnId="{FD2FC88B-34F2-428F-BBD7-563B3C6E1895}">
      <dgm:prSet/>
      <dgm:spPr/>
      <dgm:t>
        <a:bodyPr/>
        <a:lstStyle/>
        <a:p>
          <a:endParaRPr lang="ru-RU"/>
        </a:p>
      </dgm:t>
    </dgm:pt>
    <dgm:pt modelId="{0A1D9D39-CC42-4FDA-801C-35BE7B1054DA}">
      <dgm:prSet phldrT="[Текст]" phldr="1" custRadScaleRad="200000" custRadScaleInc="46131"/>
      <dgm:spPr/>
      <dgm:t>
        <a:bodyPr/>
        <a:lstStyle/>
        <a:p>
          <a:endParaRPr lang="ru-RU" dirty="0"/>
        </a:p>
      </dgm:t>
    </dgm:pt>
    <dgm:pt modelId="{532CA307-42B9-434A-8543-E65BC82187A3}" type="parTrans" cxnId="{962F4C13-13B7-4B01-95AE-9B8ACE9BEA48}">
      <dgm:prSet/>
      <dgm:spPr/>
      <dgm:t>
        <a:bodyPr/>
        <a:lstStyle/>
        <a:p>
          <a:endParaRPr lang="ru-RU"/>
        </a:p>
      </dgm:t>
    </dgm:pt>
    <dgm:pt modelId="{04868CBB-E64A-4FBA-B126-A8AE3C813D2F}" type="sibTrans" cxnId="{962F4C13-13B7-4B01-95AE-9B8ACE9BEA48}">
      <dgm:prSet/>
      <dgm:spPr/>
      <dgm:t>
        <a:bodyPr/>
        <a:lstStyle/>
        <a:p>
          <a:endParaRPr lang="ru-RU"/>
        </a:p>
      </dgm:t>
    </dgm:pt>
    <dgm:pt modelId="{6BD03E80-274F-4D0C-A520-564D14D889A6}" type="pres">
      <dgm:prSet presAssocID="{F7C0CA16-5FA5-4B79-A2F4-79EBF6D91DD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DEFD80B-A71D-431F-842F-8F21829BC72F}" type="pres">
      <dgm:prSet presAssocID="{F7C0CA16-5FA5-4B79-A2F4-79EBF6D91DD2}" presName="radial" presStyleCnt="0">
        <dgm:presLayoutVars>
          <dgm:animLvl val="ctr"/>
        </dgm:presLayoutVars>
      </dgm:prSet>
      <dgm:spPr/>
    </dgm:pt>
    <dgm:pt modelId="{9F3EC412-9D3F-41A2-93D6-4D173C8439FA}" type="pres">
      <dgm:prSet presAssocID="{097B6DB8-6F09-468B-9A1E-007D0ACA83A7}" presName="centerShape" presStyleLbl="vennNode1" presStyleIdx="0" presStyleCnt="1" custScaleX="93370" custScaleY="82720" custLinFactNeighborX="151" custLinFactNeighborY="-1081"/>
      <dgm:spPr>
        <a:prstGeom prst="round1Rect">
          <a:avLst/>
        </a:prstGeom>
      </dgm:spPr>
      <dgm:t>
        <a:bodyPr/>
        <a:lstStyle/>
        <a:p>
          <a:endParaRPr lang="ru-RU"/>
        </a:p>
      </dgm:t>
    </dgm:pt>
  </dgm:ptLst>
  <dgm:cxnLst>
    <dgm:cxn modelId="{962F4C13-13B7-4B01-95AE-9B8ACE9BEA48}" srcId="{F7C0CA16-5FA5-4B79-A2F4-79EBF6D91DD2}" destId="{0A1D9D39-CC42-4FDA-801C-35BE7B1054DA}" srcOrd="1" destOrd="0" parTransId="{532CA307-42B9-434A-8543-E65BC82187A3}" sibTransId="{04868CBB-E64A-4FBA-B126-A8AE3C813D2F}"/>
    <dgm:cxn modelId="{421D1A58-9B42-4FD8-9E33-EFCACDB64DE4}" type="presOf" srcId="{097B6DB8-6F09-468B-9A1E-007D0ACA83A7}" destId="{9F3EC412-9D3F-41A2-93D6-4D173C8439FA}" srcOrd="0" destOrd="0" presId="urn:microsoft.com/office/officeart/2005/8/layout/radial3"/>
    <dgm:cxn modelId="{FD2FC88B-34F2-428F-BBD7-563B3C6E1895}" srcId="{F7C0CA16-5FA5-4B79-A2F4-79EBF6D91DD2}" destId="{097B6DB8-6F09-468B-9A1E-007D0ACA83A7}" srcOrd="0" destOrd="0" parTransId="{2322B871-53EF-45E2-B50F-8C0875FE8E1E}" sibTransId="{054AFA6C-2875-4EB8-8A23-EB0D1A6EC4C4}"/>
    <dgm:cxn modelId="{01B308AE-45B7-4C0D-816D-F20956C8A294}" type="presOf" srcId="{F7C0CA16-5FA5-4B79-A2F4-79EBF6D91DD2}" destId="{6BD03E80-274F-4D0C-A520-564D14D889A6}" srcOrd="0" destOrd="0" presId="urn:microsoft.com/office/officeart/2005/8/layout/radial3"/>
    <dgm:cxn modelId="{509F4FED-3497-4BCB-9278-21E97835084B}" type="presParOf" srcId="{6BD03E80-274F-4D0C-A520-564D14D889A6}" destId="{1DEFD80B-A71D-431F-842F-8F21829BC72F}" srcOrd="0" destOrd="0" presId="urn:microsoft.com/office/officeart/2005/8/layout/radial3"/>
    <dgm:cxn modelId="{68DF7E0F-B1AE-4E71-A0A1-DD94CFB97A95}" type="presParOf" srcId="{1DEFD80B-A71D-431F-842F-8F21829BC72F}" destId="{9F3EC412-9D3F-41A2-93D6-4D173C8439FA}" srcOrd="0" destOrd="0" presId="urn:microsoft.com/office/officeart/2005/8/layout/radial3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069F435-57FA-41F1-A765-506D69B4AE41}" type="doc">
      <dgm:prSet loTypeId="urn:microsoft.com/office/officeart/2005/8/layout/vList4" loCatId="list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AC2CFF9-29B2-41E9-8643-BE15E4B5B099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algn="ctr" rtl="0"/>
          <a:r>
            <a:rPr kumimoji="0" lang="ru-RU" sz="2400" b="1" i="0" u="none" strike="noStrike" cap="none" normalizeH="0" baseline="0" dirty="0" smtClean="0">
              <a:ln/>
              <a:solidFill>
                <a:schemeClr val="bg1"/>
              </a:solidFill>
              <a:effectLst/>
              <a:latin typeface="+mn-lt"/>
            </a:rPr>
            <a:t>Вакцинация против туберкулеза(БЦЖ-М или БЦЖ)</a:t>
          </a:r>
          <a:endParaRPr lang="ru-RU" sz="2400" dirty="0">
            <a:solidFill>
              <a:schemeClr val="bg1"/>
            </a:solidFill>
            <a:latin typeface="+mn-lt"/>
          </a:endParaRPr>
        </a:p>
      </dgm:t>
    </dgm:pt>
    <dgm:pt modelId="{F7938391-BC6A-4C86-80DE-E6BE5F3EA186}" type="parTrans" cxnId="{EF081630-F9FC-48BE-954F-EA1507362079}">
      <dgm:prSet/>
      <dgm:spPr/>
      <dgm:t>
        <a:bodyPr/>
        <a:lstStyle/>
        <a:p>
          <a:endParaRPr lang="ru-RU"/>
        </a:p>
      </dgm:t>
    </dgm:pt>
    <dgm:pt modelId="{971AD761-60E9-47EE-8759-BA61916F1F3E}" type="sibTrans" cxnId="{EF081630-F9FC-48BE-954F-EA1507362079}">
      <dgm:prSet/>
      <dgm:spPr/>
      <dgm:t>
        <a:bodyPr/>
        <a:lstStyle/>
        <a:p>
          <a:endParaRPr lang="ru-RU"/>
        </a:p>
      </dgm:t>
    </dgm:pt>
    <dgm:pt modelId="{7A3FFCFF-1128-4DCD-BF30-184D4CD9F343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algn="ctr" rtl="0"/>
          <a:r>
            <a:rPr kumimoji="0" lang="ru-RU" sz="2400" b="1" i="0" u="none" strike="noStrike" cap="none" normalizeH="0" baseline="0" dirty="0" smtClean="0">
              <a:ln/>
              <a:effectLst/>
              <a:latin typeface="+mn-lt"/>
            </a:rPr>
            <a:t>Ревакцинация против туберкулеза (БЦЖ) </a:t>
          </a:r>
          <a:endParaRPr lang="ru-RU" sz="2400" dirty="0">
            <a:latin typeface="+mn-lt"/>
          </a:endParaRPr>
        </a:p>
      </dgm:t>
    </dgm:pt>
    <dgm:pt modelId="{85DC91EF-6E8B-4767-8DAC-8848424B5D3F}" type="parTrans" cxnId="{0F4F60C6-ED08-41F5-B2AF-1E1B83917D7A}">
      <dgm:prSet/>
      <dgm:spPr/>
      <dgm:t>
        <a:bodyPr/>
        <a:lstStyle/>
        <a:p>
          <a:endParaRPr lang="ru-RU"/>
        </a:p>
      </dgm:t>
    </dgm:pt>
    <dgm:pt modelId="{AE57097F-1A27-4C4F-BBF5-908C7D568265}" type="sibTrans" cxnId="{0F4F60C6-ED08-41F5-B2AF-1E1B83917D7A}">
      <dgm:prSet/>
      <dgm:spPr/>
      <dgm:t>
        <a:bodyPr/>
        <a:lstStyle/>
        <a:p>
          <a:endParaRPr lang="ru-RU"/>
        </a:p>
      </dgm:t>
    </dgm:pt>
    <dgm:pt modelId="{DC1F28FA-F0AA-408A-9513-30CE04D91692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algn="ctr" rtl="0"/>
          <a:r>
            <a:rPr kumimoji="0" lang="ru-RU" b="1" i="0" u="none" strike="noStrike" cap="none" normalizeH="0" baseline="0" dirty="0" smtClean="0">
              <a:ln/>
              <a:effectLst/>
              <a:latin typeface="+mn-lt"/>
            </a:rPr>
            <a:t>Третья ревакцинация против дифтерии, столбняка, ревакцинация против туберкулеза (БЦЖ)</a:t>
          </a:r>
          <a:endParaRPr lang="ru-RU" b="1" dirty="0">
            <a:latin typeface="+mn-lt"/>
          </a:endParaRPr>
        </a:p>
      </dgm:t>
    </dgm:pt>
    <dgm:pt modelId="{5B6C59A3-8ACF-4E3C-A8B2-A077E03C5D49}" type="parTrans" cxnId="{CD97CC0B-C55D-43D4-A30D-3DEA4C733D90}">
      <dgm:prSet/>
      <dgm:spPr/>
      <dgm:t>
        <a:bodyPr/>
        <a:lstStyle/>
        <a:p>
          <a:endParaRPr lang="ru-RU"/>
        </a:p>
      </dgm:t>
    </dgm:pt>
    <dgm:pt modelId="{8FC80B59-2BC0-4C72-AB66-A1BB1E079D71}" type="sibTrans" cxnId="{CD97CC0B-C55D-43D4-A30D-3DEA4C733D90}">
      <dgm:prSet/>
      <dgm:spPr/>
      <dgm:t>
        <a:bodyPr/>
        <a:lstStyle/>
        <a:p>
          <a:endParaRPr lang="ru-RU"/>
        </a:p>
      </dgm:t>
    </dgm:pt>
    <dgm:pt modelId="{0470A457-B75B-4FEA-AA6E-429712C34DCE}" type="pres">
      <dgm:prSet presAssocID="{F069F435-57FA-41F1-A765-506D69B4AE41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8409B9B-23B2-40BC-82E0-48463CA3C7E6}" type="pres">
      <dgm:prSet presAssocID="{CAC2CFF9-29B2-41E9-8643-BE15E4B5B099}" presName="comp" presStyleCnt="0"/>
      <dgm:spPr/>
    </dgm:pt>
    <dgm:pt modelId="{714CCF94-9778-4B05-80A7-836297444820}" type="pres">
      <dgm:prSet presAssocID="{CAC2CFF9-29B2-41E9-8643-BE15E4B5B099}" presName="box" presStyleLbl="node1" presStyleIdx="0" presStyleCnt="3" custLinFactNeighborY="-5079"/>
      <dgm:spPr/>
      <dgm:t>
        <a:bodyPr/>
        <a:lstStyle/>
        <a:p>
          <a:endParaRPr lang="ru-RU"/>
        </a:p>
      </dgm:t>
    </dgm:pt>
    <dgm:pt modelId="{6C17F2CE-F9EB-417B-9099-091419093CF4}" type="pres">
      <dgm:prSet presAssocID="{CAC2CFF9-29B2-41E9-8643-BE15E4B5B099}" presName="img" presStyleLbl="fgImgPlace1" presStyleIdx="0" presStyleCnt="3" custLinFactNeighborX="1302" custLinFactNeighborY="1563"/>
      <dgm:spPr>
        <a:blipFill rotWithShape="0">
          <a:blip xmlns:r="http://schemas.openxmlformats.org/officeDocument/2006/relationships" r:embed="rId1"/>
          <a:stretch>
            <a:fillRect/>
          </a:stretch>
        </a:blipFill>
        <a:ln>
          <a:solidFill>
            <a:srgbClr val="66FFFF"/>
          </a:solidFill>
        </a:ln>
      </dgm:spPr>
    </dgm:pt>
    <dgm:pt modelId="{B2B15487-3F3B-49E1-BA3A-EEC061171F39}" type="pres">
      <dgm:prSet presAssocID="{CAC2CFF9-29B2-41E9-8643-BE15E4B5B099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C5F483-D7AE-4FF2-9239-D82AFC475997}" type="pres">
      <dgm:prSet presAssocID="{971AD761-60E9-47EE-8759-BA61916F1F3E}" presName="spacer" presStyleCnt="0"/>
      <dgm:spPr/>
    </dgm:pt>
    <dgm:pt modelId="{0D6398CD-06E3-4A3E-BF73-D0A82A6E7244}" type="pres">
      <dgm:prSet presAssocID="{7A3FFCFF-1128-4DCD-BF30-184D4CD9F343}" presName="comp" presStyleCnt="0"/>
      <dgm:spPr/>
    </dgm:pt>
    <dgm:pt modelId="{68FC5D76-1201-4505-A9CF-555106F597E1}" type="pres">
      <dgm:prSet presAssocID="{7A3FFCFF-1128-4DCD-BF30-184D4CD9F343}" presName="box" presStyleLbl="node1" presStyleIdx="1" presStyleCnt="3"/>
      <dgm:spPr/>
      <dgm:t>
        <a:bodyPr/>
        <a:lstStyle/>
        <a:p>
          <a:endParaRPr lang="ru-RU"/>
        </a:p>
      </dgm:t>
    </dgm:pt>
    <dgm:pt modelId="{5155385A-20B6-49B2-B776-82443A01AB47}" type="pres">
      <dgm:prSet presAssocID="{7A3FFCFF-1128-4DCD-BF30-184D4CD9F343}" presName="img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  <a:ln>
          <a:solidFill>
            <a:srgbClr val="66FFFF"/>
          </a:solidFill>
        </a:ln>
      </dgm:spPr>
    </dgm:pt>
    <dgm:pt modelId="{5F7AF9A9-0BF3-4C98-BB46-A803CC956DA5}" type="pres">
      <dgm:prSet presAssocID="{7A3FFCFF-1128-4DCD-BF30-184D4CD9F343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831DE5-85A2-4117-B01B-E6C34ACBDF8A}" type="pres">
      <dgm:prSet presAssocID="{AE57097F-1A27-4C4F-BBF5-908C7D568265}" presName="spacer" presStyleCnt="0"/>
      <dgm:spPr/>
    </dgm:pt>
    <dgm:pt modelId="{90342714-F26F-44D3-8821-B259ED7FD4A6}" type="pres">
      <dgm:prSet presAssocID="{DC1F28FA-F0AA-408A-9513-30CE04D91692}" presName="comp" presStyleCnt="0"/>
      <dgm:spPr/>
    </dgm:pt>
    <dgm:pt modelId="{74CF9C49-A6B9-40E9-9DFA-2A22E9438466}" type="pres">
      <dgm:prSet presAssocID="{DC1F28FA-F0AA-408A-9513-30CE04D91692}" presName="box" presStyleLbl="node1" presStyleIdx="2" presStyleCnt="3"/>
      <dgm:spPr/>
      <dgm:t>
        <a:bodyPr/>
        <a:lstStyle/>
        <a:p>
          <a:endParaRPr lang="ru-RU"/>
        </a:p>
      </dgm:t>
    </dgm:pt>
    <dgm:pt modelId="{EE52D291-F18B-453F-A7F6-504A6BFEE725}" type="pres">
      <dgm:prSet presAssocID="{DC1F28FA-F0AA-408A-9513-30CE04D91692}" presName="img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  <a:ln>
          <a:solidFill>
            <a:srgbClr val="66FFFF"/>
          </a:solidFill>
        </a:ln>
      </dgm:spPr>
    </dgm:pt>
    <dgm:pt modelId="{00DC2C71-A239-4908-B0BE-742755031F01}" type="pres">
      <dgm:prSet presAssocID="{DC1F28FA-F0AA-408A-9513-30CE04D91692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38976F-5798-4765-95E4-400210200F0A}" type="presOf" srcId="{DC1F28FA-F0AA-408A-9513-30CE04D91692}" destId="{00DC2C71-A239-4908-B0BE-742755031F01}" srcOrd="1" destOrd="0" presId="urn:microsoft.com/office/officeart/2005/8/layout/vList4"/>
    <dgm:cxn modelId="{38B91BC0-4BE1-467A-9BFB-9237EFAE6D2D}" type="presOf" srcId="{F069F435-57FA-41F1-A765-506D69B4AE41}" destId="{0470A457-B75B-4FEA-AA6E-429712C34DCE}" srcOrd="0" destOrd="0" presId="urn:microsoft.com/office/officeart/2005/8/layout/vList4"/>
    <dgm:cxn modelId="{44AF9F64-4982-43FC-BBE6-B6001464ED92}" type="presOf" srcId="{CAC2CFF9-29B2-41E9-8643-BE15E4B5B099}" destId="{714CCF94-9778-4B05-80A7-836297444820}" srcOrd="0" destOrd="0" presId="urn:microsoft.com/office/officeart/2005/8/layout/vList4"/>
    <dgm:cxn modelId="{238E1B05-F536-49BA-B303-A3A70A22B544}" type="presOf" srcId="{7A3FFCFF-1128-4DCD-BF30-184D4CD9F343}" destId="{5F7AF9A9-0BF3-4C98-BB46-A803CC956DA5}" srcOrd="1" destOrd="0" presId="urn:microsoft.com/office/officeart/2005/8/layout/vList4"/>
    <dgm:cxn modelId="{6469B4AE-2915-45BF-9427-847373800545}" type="presOf" srcId="{DC1F28FA-F0AA-408A-9513-30CE04D91692}" destId="{74CF9C49-A6B9-40E9-9DFA-2A22E9438466}" srcOrd="0" destOrd="0" presId="urn:microsoft.com/office/officeart/2005/8/layout/vList4"/>
    <dgm:cxn modelId="{EF081630-F9FC-48BE-954F-EA1507362079}" srcId="{F069F435-57FA-41F1-A765-506D69B4AE41}" destId="{CAC2CFF9-29B2-41E9-8643-BE15E4B5B099}" srcOrd="0" destOrd="0" parTransId="{F7938391-BC6A-4C86-80DE-E6BE5F3EA186}" sibTransId="{971AD761-60E9-47EE-8759-BA61916F1F3E}"/>
    <dgm:cxn modelId="{30371477-13E2-4B15-918F-C4991EAA013A}" type="presOf" srcId="{7A3FFCFF-1128-4DCD-BF30-184D4CD9F343}" destId="{68FC5D76-1201-4505-A9CF-555106F597E1}" srcOrd="0" destOrd="0" presId="urn:microsoft.com/office/officeart/2005/8/layout/vList4"/>
    <dgm:cxn modelId="{0F4F60C6-ED08-41F5-B2AF-1E1B83917D7A}" srcId="{F069F435-57FA-41F1-A765-506D69B4AE41}" destId="{7A3FFCFF-1128-4DCD-BF30-184D4CD9F343}" srcOrd="1" destOrd="0" parTransId="{85DC91EF-6E8B-4767-8DAC-8848424B5D3F}" sibTransId="{AE57097F-1A27-4C4F-BBF5-908C7D568265}"/>
    <dgm:cxn modelId="{92986C9C-E95D-4A7B-8642-FBE0FB82E45B}" type="presOf" srcId="{CAC2CFF9-29B2-41E9-8643-BE15E4B5B099}" destId="{B2B15487-3F3B-49E1-BA3A-EEC061171F39}" srcOrd="1" destOrd="0" presId="urn:microsoft.com/office/officeart/2005/8/layout/vList4"/>
    <dgm:cxn modelId="{CD97CC0B-C55D-43D4-A30D-3DEA4C733D90}" srcId="{F069F435-57FA-41F1-A765-506D69B4AE41}" destId="{DC1F28FA-F0AA-408A-9513-30CE04D91692}" srcOrd="2" destOrd="0" parTransId="{5B6C59A3-8ACF-4E3C-A8B2-A077E03C5D49}" sibTransId="{8FC80B59-2BC0-4C72-AB66-A1BB1E079D71}"/>
    <dgm:cxn modelId="{AC02D55E-6285-404E-8398-163D888A6E1B}" type="presParOf" srcId="{0470A457-B75B-4FEA-AA6E-429712C34DCE}" destId="{08409B9B-23B2-40BC-82E0-48463CA3C7E6}" srcOrd="0" destOrd="0" presId="urn:microsoft.com/office/officeart/2005/8/layout/vList4"/>
    <dgm:cxn modelId="{8D07CEB2-57B7-481D-A9EE-4A4AA90B307F}" type="presParOf" srcId="{08409B9B-23B2-40BC-82E0-48463CA3C7E6}" destId="{714CCF94-9778-4B05-80A7-836297444820}" srcOrd="0" destOrd="0" presId="urn:microsoft.com/office/officeart/2005/8/layout/vList4"/>
    <dgm:cxn modelId="{01C2E573-51D8-48D5-A5BA-8543195CAA89}" type="presParOf" srcId="{08409B9B-23B2-40BC-82E0-48463CA3C7E6}" destId="{6C17F2CE-F9EB-417B-9099-091419093CF4}" srcOrd="1" destOrd="0" presId="urn:microsoft.com/office/officeart/2005/8/layout/vList4"/>
    <dgm:cxn modelId="{176DA6CD-AE5F-4C4E-8F9C-603624B4287D}" type="presParOf" srcId="{08409B9B-23B2-40BC-82E0-48463CA3C7E6}" destId="{B2B15487-3F3B-49E1-BA3A-EEC061171F39}" srcOrd="2" destOrd="0" presId="urn:microsoft.com/office/officeart/2005/8/layout/vList4"/>
    <dgm:cxn modelId="{D4391350-52D6-402A-9E8C-B706EE677643}" type="presParOf" srcId="{0470A457-B75B-4FEA-AA6E-429712C34DCE}" destId="{A1C5F483-D7AE-4FF2-9239-D82AFC475997}" srcOrd="1" destOrd="0" presId="urn:microsoft.com/office/officeart/2005/8/layout/vList4"/>
    <dgm:cxn modelId="{6784288A-8E02-4B0F-88A2-2C986B0431DF}" type="presParOf" srcId="{0470A457-B75B-4FEA-AA6E-429712C34DCE}" destId="{0D6398CD-06E3-4A3E-BF73-D0A82A6E7244}" srcOrd="2" destOrd="0" presId="urn:microsoft.com/office/officeart/2005/8/layout/vList4"/>
    <dgm:cxn modelId="{0433086F-A258-4CD0-A991-B75B505293B7}" type="presParOf" srcId="{0D6398CD-06E3-4A3E-BF73-D0A82A6E7244}" destId="{68FC5D76-1201-4505-A9CF-555106F597E1}" srcOrd="0" destOrd="0" presId="urn:microsoft.com/office/officeart/2005/8/layout/vList4"/>
    <dgm:cxn modelId="{4B76488A-CC84-49C0-AE99-7C8EEAE532AB}" type="presParOf" srcId="{0D6398CD-06E3-4A3E-BF73-D0A82A6E7244}" destId="{5155385A-20B6-49B2-B776-82443A01AB47}" srcOrd="1" destOrd="0" presId="urn:microsoft.com/office/officeart/2005/8/layout/vList4"/>
    <dgm:cxn modelId="{01EF7F5A-538F-4FB3-841F-A2C09A365277}" type="presParOf" srcId="{0D6398CD-06E3-4A3E-BF73-D0A82A6E7244}" destId="{5F7AF9A9-0BF3-4C98-BB46-A803CC956DA5}" srcOrd="2" destOrd="0" presId="urn:microsoft.com/office/officeart/2005/8/layout/vList4"/>
    <dgm:cxn modelId="{F4ED5144-427F-4396-ADE4-4617BCA679A6}" type="presParOf" srcId="{0470A457-B75B-4FEA-AA6E-429712C34DCE}" destId="{B1831DE5-85A2-4117-B01B-E6C34ACBDF8A}" srcOrd="3" destOrd="0" presId="urn:microsoft.com/office/officeart/2005/8/layout/vList4"/>
    <dgm:cxn modelId="{E24AED47-ABE4-447B-AD65-4A01D5EAC06D}" type="presParOf" srcId="{0470A457-B75B-4FEA-AA6E-429712C34DCE}" destId="{90342714-F26F-44D3-8821-B259ED7FD4A6}" srcOrd="4" destOrd="0" presId="urn:microsoft.com/office/officeart/2005/8/layout/vList4"/>
    <dgm:cxn modelId="{10F7F6A9-67B6-4DF5-B27F-413B6337137C}" type="presParOf" srcId="{90342714-F26F-44D3-8821-B259ED7FD4A6}" destId="{74CF9C49-A6B9-40E9-9DFA-2A22E9438466}" srcOrd="0" destOrd="0" presId="urn:microsoft.com/office/officeart/2005/8/layout/vList4"/>
    <dgm:cxn modelId="{CBFD9DC8-C87F-4922-83AB-0CB9BF3D099A}" type="presParOf" srcId="{90342714-F26F-44D3-8821-B259ED7FD4A6}" destId="{EE52D291-F18B-453F-A7F6-504A6BFEE725}" srcOrd="1" destOrd="0" presId="urn:microsoft.com/office/officeart/2005/8/layout/vList4"/>
    <dgm:cxn modelId="{FB22508B-85F9-45F4-B46C-B1664E7EDA96}" type="presParOf" srcId="{90342714-F26F-44D3-8821-B259ED7FD4A6}" destId="{00DC2C71-A239-4908-B0BE-742755031F01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1E20F2-B302-402E-AA02-8B3DA7130DA8}">
      <dsp:nvSpPr>
        <dsp:cNvPr id="0" name=""/>
        <dsp:cNvSpPr/>
      </dsp:nvSpPr>
      <dsp:spPr>
        <a:xfrm>
          <a:off x="0" y="0"/>
          <a:ext cx="7358114" cy="1836528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33CCCC"/>
            </a:gs>
            <a:gs pos="80000">
              <a:srgbClr val="33CCCC"/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b="1" kern="1200" dirty="0" smtClean="0"/>
            <a:t>Симптомы дыхательные</a:t>
          </a:r>
          <a:endParaRPr lang="ru-RU" sz="3700" b="1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кашель, мокрота;</a:t>
          </a:r>
          <a:endParaRPr lang="ru-RU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боли в груди,  одышка</a:t>
          </a:r>
          <a:endParaRPr lang="ru-RU" sz="2900" kern="1200" dirty="0"/>
        </a:p>
      </dsp:txBody>
      <dsp:txXfrm>
        <a:off x="1655275" y="0"/>
        <a:ext cx="5702838" cy="1836528"/>
      </dsp:txXfrm>
    </dsp:sp>
    <dsp:sp modelId="{20F0C8BB-DD65-4DE1-A8AE-D8ACB4354BCA}">
      <dsp:nvSpPr>
        <dsp:cNvPr id="0" name=""/>
        <dsp:cNvSpPr/>
      </dsp:nvSpPr>
      <dsp:spPr>
        <a:xfrm>
          <a:off x="183652" y="183652"/>
          <a:ext cx="1471622" cy="1469222"/>
        </a:xfrm>
        <a:prstGeom prst="roundRect">
          <a:avLst>
            <a:gd name="adj" fmla="val 10000"/>
          </a:avLst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F64C9D11-CAB5-4D2E-8469-7BE2948C209E}">
      <dsp:nvSpPr>
        <dsp:cNvPr id="0" name=""/>
        <dsp:cNvSpPr/>
      </dsp:nvSpPr>
      <dsp:spPr>
        <a:xfrm>
          <a:off x="0" y="2020181"/>
          <a:ext cx="7358114" cy="18365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11142976"/>
                <a:satOff val="39624"/>
                <a:lumOff val="89608"/>
                <a:alphaOff val="0"/>
                <a:shade val="51000"/>
                <a:satMod val="130000"/>
              </a:schemeClr>
            </a:gs>
            <a:gs pos="80000">
              <a:schemeClr val="accent4">
                <a:hueOff val="11142976"/>
                <a:satOff val="39624"/>
                <a:lumOff val="89608"/>
                <a:alphaOff val="0"/>
                <a:shade val="93000"/>
                <a:satMod val="130000"/>
              </a:schemeClr>
            </a:gs>
            <a:gs pos="100000">
              <a:schemeClr val="accent4">
                <a:hueOff val="11142976"/>
                <a:satOff val="39624"/>
                <a:lumOff val="8960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b="1" kern="1200" dirty="0" smtClean="0"/>
            <a:t>Симптомы общие</a:t>
          </a:r>
          <a:endParaRPr lang="ru-RU" sz="3700" b="1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лихорадка, потливость;</a:t>
          </a:r>
          <a:endParaRPr lang="ru-RU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потеря аппетита, потливость</a:t>
          </a:r>
          <a:endParaRPr lang="ru-RU" sz="2900" kern="1200" dirty="0"/>
        </a:p>
      </dsp:txBody>
      <dsp:txXfrm>
        <a:off x="1655275" y="2020181"/>
        <a:ext cx="5702838" cy="1836528"/>
      </dsp:txXfrm>
    </dsp:sp>
    <dsp:sp modelId="{694C66E1-4802-4207-B351-8113781523EE}">
      <dsp:nvSpPr>
        <dsp:cNvPr id="0" name=""/>
        <dsp:cNvSpPr/>
      </dsp:nvSpPr>
      <dsp:spPr>
        <a:xfrm>
          <a:off x="183652" y="2203834"/>
          <a:ext cx="1471622" cy="1469222"/>
        </a:xfrm>
        <a:prstGeom prst="roundRect">
          <a:avLst>
            <a:gd name="adj" fmla="val 10000"/>
          </a:avLst>
        </a:prstGeom>
        <a:solidFill>
          <a:schemeClr val="accent4">
            <a:tint val="50000"/>
            <a:hueOff val="11153605"/>
            <a:satOff val="38299"/>
            <a:lumOff val="2148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84F4E8-81E4-4548-B752-EE36125C855F}">
      <dsp:nvSpPr>
        <dsp:cNvPr id="0" name=""/>
        <dsp:cNvSpPr/>
      </dsp:nvSpPr>
      <dsp:spPr>
        <a:xfrm>
          <a:off x="2520867" y="-48264"/>
          <a:ext cx="1744874" cy="1055605"/>
        </a:xfrm>
        <a:prstGeom prst="round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Неполноценное питание</a:t>
          </a:r>
          <a:endParaRPr lang="ru-RU" sz="1600" b="1" kern="1200" dirty="0"/>
        </a:p>
      </dsp:txBody>
      <dsp:txXfrm>
        <a:off x="2520867" y="-48264"/>
        <a:ext cx="1744874" cy="1055605"/>
      </dsp:txXfrm>
    </dsp:sp>
    <dsp:sp modelId="{735A11D4-8BE6-4FC4-8312-C92337A30865}">
      <dsp:nvSpPr>
        <dsp:cNvPr id="0" name=""/>
        <dsp:cNvSpPr/>
      </dsp:nvSpPr>
      <dsp:spPr>
        <a:xfrm>
          <a:off x="2157849" y="680240"/>
          <a:ext cx="3718578" cy="3718578"/>
        </a:xfrm>
        <a:custGeom>
          <a:avLst/>
          <a:gdLst/>
          <a:ahLst/>
          <a:cxnLst/>
          <a:rect l="0" t="0" r="0" b="0"/>
          <a:pathLst>
            <a:path>
              <a:moveTo>
                <a:pt x="2343393" y="64129"/>
              </a:moveTo>
              <a:arcTo wR="1859289" hR="1859289" stAng="17105522" swAng="137409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DFA150-1A52-4345-BE4E-511FC47E3535}">
      <dsp:nvSpPr>
        <dsp:cNvPr id="0" name=""/>
        <dsp:cNvSpPr/>
      </dsp:nvSpPr>
      <dsp:spPr>
        <a:xfrm>
          <a:off x="4699915" y="1234062"/>
          <a:ext cx="1732176" cy="1125914"/>
        </a:xfrm>
        <a:prstGeom prst="round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Алкоголизм</a:t>
          </a:r>
          <a:endParaRPr lang="ru-RU" sz="1600" b="1" kern="1200" dirty="0"/>
        </a:p>
      </dsp:txBody>
      <dsp:txXfrm>
        <a:off x="4699915" y="1234062"/>
        <a:ext cx="1732176" cy="1125914"/>
      </dsp:txXfrm>
    </dsp:sp>
    <dsp:sp modelId="{9FB691CD-CE08-4C81-9A96-862E607F4884}">
      <dsp:nvSpPr>
        <dsp:cNvPr id="0" name=""/>
        <dsp:cNvSpPr/>
      </dsp:nvSpPr>
      <dsp:spPr>
        <a:xfrm>
          <a:off x="1949872" y="136525"/>
          <a:ext cx="3718578" cy="3718578"/>
        </a:xfrm>
        <a:custGeom>
          <a:avLst/>
          <a:gdLst/>
          <a:ahLst/>
          <a:cxnLst/>
          <a:rect l="0" t="0" r="0" b="0"/>
          <a:pathLst>
            <a:path>
              <a:moveTo>
                <a:pt x="3637248" y="2403182"/>
              </a:moveTo>
              <a:arcTo wR="1859289" hR="1859289" stAng="1020560" swAng="104685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B56DAB-1E61-49F1-97B9-2E2384E2A152}">
      <dsp:nvSpPr>
        <dsp:cNvPr id="0" name=""/>
        <dsp:cNvSpPr/>
      </dsp:nvSpPr>
      <dsp:spPr>
        <a:xfrm>
          <a:off x="3973559" y="3195192"/>
          <a:ext cx="1732176" cy="1125914"/>
        </a:xfrm>
        <a:prstGeom prst="round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Наркомания</a:t>
          </a:r>
          <a:endParaRPr lang="ru-RU" sz="1700" b="1" kern="1200" dirty="0"/>
        </a:p>
      </dsp:txBody>
      <dsp:txXfrm>
        <a:off x="3973559" y="3195192"/>
        <a:ext cx="1732176" cy="1125914"/>
      </dsp:txXfrm>
    </dsp:sp>
    <dsp:sp modelId="{B51F5C95-BEFE-421A-8044-78ACC56D85FD}">
      <dsp:nvSpPr>
        <dsp:cNvPr id="0" name=""/>
        <dsp:cNvSpPr/>
      </dsp:nvSpPr>
      <dsp:spPr>
        <a:xfrm>
          <a:off x="1812183" y="586522"/>
          <a:ext cx="3718578" cy="3718578"/>
        </a:xfrm>
        <a:custGeom>
          <a:avLst/>
          <a:gdLst/>
          <a:ahLst/>
          <a:cxnLst/>
          <a:rect l="0" t="0" r="0" b="0"/>
          <a:pathLst>
            <a:path>
              <a:moveTo>
                <a:pt x="1970678" y="3715239"/>
              </a:moveTo>
              <a:arcTo wR="1859289" hR="1859289" stAng="5193922" swAng="108519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698FDE-722A-4B95-9BF9-87F453165654}">
      <dsp:nvSpPr>
        <dsp:cNvPr id="0" name=""/>
        <dsp:cNvSpPr/>
      </dsp:nvSpPr>
      <dsp:spPr>
        <a:xfrm>
          <a:off x="1286097" y="3195192"/>
          <a:ext cx="1732176" cy="1125914"/>
        </a:xfrm>
        <a:prstGeom prst="round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err="1" smtClean="0"/>
            <a:t>Табакокурение</a:t>
          </a:r>
          <a:endParaRPr lang="ru-RU" sz="1700" b="1" kern="1200" dirty="0"/>
        </a:p>
      </dsp:txBody>
      <dsp:txXfrm>
        <a:off x="1286097" y="3195192"/>
        <a:ext cx="1732176" cy="1125914"/>
      </dsp:txXfrm>
    </dsp:sp>
    <dsp:sp modelId="{020A8A2B-2AA4-470A-A10A-A1330240E2D1}">
      <dsp:nvSpPr>
        <dsp:cNvPr id="0" name=""/>
        <dsp:cNvSpPr/>
      </dsp:nvSpPr>
      <dsp:spPr>
        <a:xfrm>
          <a:off x="1239717" y="95928"/>
          <a:ext cx="3718578" cy="3718578"/>
        </a:xfrm>
        <a:custGeom>
          <a:avLst/>
          <a:gdLst/>
          <a:ahLst/>
          <a:cxnLst/>
          <a:rect l="0" t="0" r="0" b="0"/>
          <a:pathLst>
            <a:path>
              <a:moveTo>
                <a:pt x="364460" y="2964930"/>
              </a:moveTo>
              <a:arcTo wR="1859289" hR="1859289" stAng="8610705" swAng="97617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A8E26C-B41F-4221-94A8-813B44C2ED55}">
      <dsp:nvSpPr>
        <dsp:cNvPr id="0" name=""/>
        <dsp:cNvSpPr/>
      </dsp:nvSpPr>
      <dsp:spPr>
        <a:xfrm>
          <a:off x="487115" y="1306700"/>
          <a:ext cx="1732176" cy="1125914"/>
        </a:xfrm>
        <a:prstGeom prst="round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ВИЧ - инфицированность</a:t>
          </a:r>
          <a:endParaRPr lang="ru-RU" sz="1600" b="1" kern="1200" dirty="0"/>
        </a:p>
      </dsp:txBody>
      <dsp:txXfrm>
        <a:off x="487115" y="1306700"/>
        <a:ext cx="1732176" cy="1125914"/>
      </dsp:txXfrm>
    </dsp:sp>
    <dsp:sp modelId="{D9B82F29-AB3E-4DB7-8F1C-A39127D836A5}">
      <dsp:nvSpPr>
        <dsp:cNvPr id="0" name=""/>
        <dsp:cNvSpPr/>
      </dsp:nvSpPr>
      <dsp:spPr>
        <a:xfrm>
          <a:off x="1145064" y="632973"/>
          <a:ext cx="3718578" cy="3718578"/>
        </a:xfrm>
        <a:custGeom>
          <a:avLst/>
          <a:gdLst/>
          <a:ahLst/>
          <a:cxnLst/>
          <a:rect l="0" t="0" r="0" b="0"/>
          <a:pathLst>
            <a:path>
              <a:moveTo>
                <a:pt x="581024" y="509105"/>
              </a:moveTo>
              <a:arcTo wR="1859289" hR="1859289" stAng="13594039" swAng="128456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CADA25-135A-4C96-BDCC-59FBFEC1FEA6}">
      <dsp:nvSpPr>
        <dsp:cNvPr id="0" name=""/>
        <dsp:cNvSpPr/>
      </dsp:nvSpPr>
      <dsp:spPr>
        <a:xfrm>
          <a:off x="104407" y="-235999"/>
          <a:ext cx="2245878" cy="42148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8704" tIns="298704" rIns="298704" bIns="298704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200" kern="1200" dirty="0"/>
        </a:p>
      </dsp:txBody>
      <dsp:txXfrm>
        <a:off x="104407" y="1449937"/>
        <a:ext cx="2245878" cy="1685936"/>
      </dsp:txXfrm>
    </dsp:sp>
    <dsp:sp modelId="{CCA519BF-9985-47C1-94C0-001B0359B568}">
      <dsp:nvSpPr>
        <dsp:cNvPr id="0" name=""/>
        <dsp:cNvSpPr/>
      </dsp:nvSpPr>
      <dsp:spPr>
        <a:xfrm>
          <a:off x="880153" y="500067"/>
          <a:ext cx="636773" cy="437189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EC7DBD-1503-4AB9-B473-2D3929EBD64A}">
      <dsp:nvSpPr>
        <dsp:cNvPr id="0" name=""/>
        <dsp:cNvSpPr/>
      </dsp:nvSpPr>
      <dsp:spPr>
        <a:xfrm>
          <a:off x="2392464" y="-214335"/>
          <a:ext cx="2546983" cy="42148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5571488"/>
                <a:satOff val="19812"/>
                <a:lumOff val="44804"/>
                <a:alphaOff val="0"/>
                <a:shade val="51000"/>
                <a:satMod val="130000"/>
              </a:schemeClr>
            </a:gs>
            <a:gs pos="80000">
              <a:schemeClr val="accent4">
                <a:hueOff val="5571488"/>
                <a:satOff val="19812"/>
                <a:lumOff val="44804"/>
                <a:alphaOff val="0"/>
                <a:shade val="93000"/>
                <a:satMod val="130000"/>
              </a:schemeClr>
            </a:gs>
            <a:gs pos="100000">
              <a:schemeClr val="accent4">
                <a:hueOff val="5571488"/>
                <a:satOff val="19812"/>
                <a:lumOff val="4480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800" kern="1200" dirty="0"/>
        </a:p>
      </dsp:txBody>
      <dsp:txXfrm>
        <a:off x="2392464" y="1471601"/>
        <a:ext cx="2546983" cy="1685936"/>
      </dsp:txXfrm>
    </dsp:sp>
    <dsp:sp modelId="{08B4CF19-1EBC-4DC3-A46C-F5BE9A2100C4}">
      <dsp:nvSpPr>
        <dsp:cNvPr id="0" name=""/>
        <dsp:cNvSpPr/>
      </dsp:nvSpPr>
      <dsp:spPr>
        <a:xfrm>
          <a:off x="3285069" y="294315"/>
          <a:ext cx="772622" cy="848694"/>
        </a:xfrm>
        <a:prstGeom prst="ellipse">
          <a:avLst/>
        </a:prstGeom>
        <a:solidFill>
          <a:schemeClr val="accent4">
            <a:tint val="50000"/>
            <a:hueOff val="5576803"/>
            <a:satOff val="19150"/>
            <a:lumOff val="10745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BC9255-61DC-46B9-8DAF-698815F2B0EF}">
      <dsp:nvSpPr>
        <dsp:cNvPr id="0" name=""/>
        <dsp:cNvSpPr/>
      </dsp:nvSpPr>
      <dsp:spPr>
        <a:xfrm>
          <a:off x="5021281" y="-235999"/>
          <a:ext cx="2546983" cy="42148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11142976"/>
                <a:satOff val="39624"/>
                <a:lumOff val="89608"/>
                <a:alphaOff val="0"/>
                <a:shade val="51000"/>
                <a:satMod val="130000"/>
              </a:schemeClr>
            </a:gs>
            <a:gs pos="80000">
              <a:schemeClr val="accent4">
                <a:hueOff val="11142976"/>
                <a:satOff val="39624"/>
                <a:lumOff val="89608"/>
                <a:alphaOff val="0"/>
                <a:shade val="93000"/>
                <a:satMod val="130000"/>
              </a:schemeClr>
            </a:gs>
            <a:gs pos="100000">
              <a:schemeClr val="accent4">
                <a:hueOff val="11142976"/>
                <a:satOff val="39624"/>
                <a:lumOff val="8960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3832" tIns="433832" rIns="433832" bIns="433832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100" kern="1200" dirty="0"/>
        </a:p>
      </dsp:txBody>
      <dsp:txXfrm>
        <a:off x="5021281" y="1449937"/>
        <a:ext cx="2546983" cy="1685936"/>
      </dsp:txXfrm>
    </dsp:sp>
    <dsp:sp modelId="{FB6376DC-5567-482D-B141-AED4A8080D0D}">
      <dsp:nvSpPr>
        <dsp:cNvPr id="0" name=""/>
        <dsp:cNvSpPr/>
      </dsp:nvSpPr>
      <dsp:spPr>
        <a:xfrm>
          <a:off x="6039230" y="508629"/>
          <a:ext cx="511085" cy="420066"/>
        </a:xfrm>
        <a:prstGeom prst="ellipse">
          <a:avLst/>
        </a:prstGeom>
        <a:solidFill>
          <a:schemeClr val="accent4">
            <a:tint val="50000"/>
            <a:hueOff val="11153605"/>
            <a:satOff val="38299"/>
            <a:lumOff val="21489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C0F4A5-15F8-4D24-A579-BAA0591A5E6D}">
      <dsp:nvSpPr>
        <dsp:cNvPr id="0" name=""/>
        <dsp:cNvSpPr/>
      </dsp:nvSpPr>
      <dsp:spPr>
        <a:xfrm>
          <a:off x="94245" y="2286016"/>
          <a:ext cx="7495232" cy="1997708"/>
        </a:xfrm>
        <a:prstGeom prst="left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BD112B-5A8B-432A-8CF5-53887E0C5511}">
      <dsp:nvSpPr>
        <dsp:cNvPr id="0" name=""/>
        <dsp:cNvSpPr/>
      </dsp:nvSpPr>
      <dsp:spPr>
        <a:xfrm>
          <a:off x="0" y="714369"/>
          <a:ext cx="4064000" cy="3349630"/>
        </a:xfrm>
        <a:prstGeom prst="triangl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0A9EAD3-D460-48F8-8BD8-84A84D68F815}">
      <dsp:nvSpPr>
        <dsp:cNvPr id="0" name=""/>
        <dsp:cNvSpPr/>
      </dsp:nvSpPr>
      <dsp:spPr>
        <a:xfrm>
          <a:off x="2302211" y="887071"/>
          <a:ext cx="2905760" cy="729059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rgbClr val="00B0F0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 z="152400">
          <a:bevelT w="139700" h="139700"/>
        </a:sp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 contourW="6350" prstMaterial="metal">
            <a:bevelT w="127000" h="31750" prst="relaxedInset"/>
            <a:contourClr>
              <a:schemeClr val="accent1">
                <a:shade val="75000"/>
              </a:schemeClr>
            </a:contourClr>
          </a:sp3d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rPr>
            <a:t>прикрывать рот платком</a:t>
          </a:r>
          <a:endParaRPr lang="ru-RU" sz="1300" b="1" kern="1200" cap="all" spc="0" dirty="0">
            <a:ln w="0"/>
            <a:gradFill flip="none">
              <a:gsLst>
                <a:gs pos="0">
                  <a:schemeClr val="accent1">
                    <a:tint val="75000"/>
                    <a:shade val="75000"/>
                    <a:satMod val="170000"/>
                  </a:schemeClr>
                </a:gs>
                <a:gs pos="49000">
                  <a:schemeClr val="accent1">
                    <a:tint val="88000"/>
                    <a:shade val="65000"/>
                    <a:satMod val="172000"/>
                  </a:schemeClr>
                </a:gs>
                <a:gs pos="50000">
                  <a:schemeClr val="accent1">
                    <a:shade val="65000"/>
                    <a:satMod val="130000"/>
                  </a:schemeClr>
                </a:gs>
                <a:gs pos="92000">
                  <a:schemeClr val="accent1">
                    <a:shade val="50000"/>
                    <a:satMod val="120000"/>
                  </a:schemeClr>
                </a:gs>
                <a:gs pos="100000">
                  <a:schemeClr val="accent1">
                    <a:shade val="48000"/>
                    <a:satMod val="120000"/>
                  </a:schemeClr>
                </a:gs>
              </a:gsLst>
              <a:lin ang="5400000"/>
            </a:gradFill>
            <a:effectLst>
              <a:reflection blurRad="12700" stA="50000" endPos="50000" dist="5000" dir="5400000" sy="-100000" rotWithShape="0"/>
            </a:effectLst>
          </a:endParaRPr>
        </a:p>
      </dsp:txBody>
      <dsp:txXfrm>
        <a:off x="2302211" y="887071"/>
        <a:ext cx="2905760" cy="729059"/>
      </dsp:txXfrm>
    </dsp:sp>
    <dsp:sp modelId="{2E214328-C586-4A1E-837E-C381C1554F88}">
      <dsp:nvSpPr>
        <dsp:cNvPr id="0" name=""/>
        <dsp:cNvSpPr/>
      </dsp:nvSpPr>
      <dsp:spPr>
        <a:xfrm>
          <a:off x="2373640" y="1674403"/>
          <a:ext cx="2905760" cy="729059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rgbClr val="00B0F0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 z="152400">
          <a:bevelT w="139700" h="139700"/>
        </a:sp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 contourW="6350" prstMaterial="metal">
            <a:bevelT w="127000" h="31750" prst="relaxedInset"/>
            <a:contourClr>
              <a:schemeClr val="accent1">
                <a:shade val="75000"/>
              </a:schemeClr>
            </a:contourClr>
          </a:sp3d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rPr>
            <a:t>отворачиваться при кашле</a:t>
          </a:r>
          <a:endParaRPr lang="ru-RU" sz="1300" b="1" kern="1200" cap="all" spc="0" dirty="0">
            <a:ln w="0"/>
            <a:gradFill flip="none">
              <a:gsLst>
                <a:gs pos="0">
                  <a:schemeClr val="accent1">
                    <a:tint val="75000"/>
                    <a:shade val="75000"/>
                    <a:satMod val="170000"/>
                  </a:schemeClr>
                </a:gs>
                <a:gs pos="49000">
                  <a:schemeClr val="accent1">
                    <a:tint val="88000"/>
                    <a:shade val="65000"/>
                    <a:satMod val="172000"/>
                  </a:schemeClr>
                </a:gs>
                <a:gs pos="50000">
                  <a:schemeClr val="accent1">
                    <a:shade val="65000"/>
                    <a:satMod val="130000"/>
                  </a:schemeClr>
                </a:gs>
                <a:gs pos="92000">
                  <a:schemeClr val="accent1">
                    <a:shade val="50000"/>
                    <a:satMod val="120000"/>
                  </a:schemeClr>
                </a:gs>
                <a:gs pos="100000">
                  <a:schemeClr val="accent1">
                    <a:shade val="48000"/>
                    <a:satMod val="120000"/>
                  </a:schemeClr>
                </a:gs>
              </a:gsLst>
              <a:lin ang="5400000"/>
            </a:gradFill>
            <a:effectLst>
              <a:reflection blurRad="12700" stA="50000" endPos="50000" dist="5000" dir="5400000" sy="-100000" rotWithShape="0"/>
            </a:effectLst>
          </a:endParaRPr>
        </a:p>
      </dsp:txBody>
      <dsp:txXfrm>
        <a:off x="2373640" y="1674403"/>
        <a:ext cx="2905760" cy="729059"/>
      </dsp:txXfrm>
    </dsp:sp>
    <dsp:sp modelId="{72A91EA0-8845-4C46-B691-8384F4A32FC7}">
      <dsp:nvSpPr>
        <dsp:cNvPr id="0" name=""/>
        <dsp:cNvSpPr/>
      </dsp:nvSpPr>
      <dsp:spPr>
        <a:xfrm>
          <a:off x="2373640" y="2461734"/>
          <a:ext cx="2905760" cy="729059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rgbClr val="00B0F0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 z="152400">
          <a:bevelT w="139700" h="139700"/>
        </a:sp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 contourW="6350" prstMaterial="metal">
            <a:bevelT w="127000" h="31750" prst="relaxedInset"/>
            <a:contourClr>
              <a:schemeClr val="accent1">
                <a:shade val="75000"/>
              </a:schemeClr>
            </a:contourClr>
          </a:sp3d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rPr>
            <a:t>пользоваться индивидуальной посудой</a:t>
          </a:r>
          <a:endParaRPr lang="ru-RU" sz="1300" b="1" kern="1200" cap="all" spc="0" dirty="0">
            <a:ln w="0"/>
            <a:gradFill flip="none">
              <a:gsLst>
                <a:gs pos="0">
                  <a:schemeClr val="accent1">
                    <a:tint val="75000"/>
                    <a:shade val="75000"/>
                    <a:satMod val="170000"/>
                  </a:schemeClr>
                </a:gs>
                <a:gs pos="49000">
                  <a:schemeClr val="accent1">
                    <a:tint val="88000"/>
                    <a:shade val="65000"/>
                    <a:satMod val="172000"/>
                  </a:schemeClr>
                </a:gs>
                <a:gs pos="50000">
                  <a:schemeClr val="accent1">
                    <a:shade val="65000"/>
                    <a:satMod val="130000"/>
                  </a:schemeClr>
                </a:gs>
                <a:gs pos="92000">
                  <a:schemeClr val="accent1">
                    <a:shade val="50000"/>
                    <a:satMod val="120000"/>
                  </a:schemeClr>
                </a:gs>
                <a:gs pos="100000">
                  <a:schemeClr val="accent1">
                    <a:shade val="48000"/>
                    <a:satMod val="120000"/>
                  </a:schemeClr>
                </a:gs>
              </a:gsLst>
              <a:lin ang="5400000"/>
            </a:gradFill>
            <a:effectLst>
              <a:reflection blurRad="12700" stA="50000" endPos="50000" dist="5000" dir="5400000" sy="-100000" rotWithShape="0"/>
            </a:effectLst>
          </a:endParaRPr>
        </a:p>
      </dsp:txBody>
      <dsp:txXfrm>
        <a:off x="2373640" y="2461734"/>
        <a:ext cx="2905760" cy="729059"/>
      </dsp:txXfrm>
    </dsp:sp>
    <dsp:sp modelId="{4BE7BFA4-DD10-46B2-A463-8E97E5192DEE}">
      <dsp:nvSpPr>
        <dsp:cNvPr id="0" name=""/>
        <dsp:cNvSpPr/>
      </dsp:nvSpPr>
      <dsp:spPr>
        <a:xfrm>
          <a:off x="2373640" y="3249065"/>
          <a:ext cx="2905760" cy="729059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rgbClr val="00B0F0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 z="152400">
          <a:bevelT w="139700" h="139700"/>
        </a:sp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 contourW="6350" prstMaterial="metal">
            <a:bevelT w="127000" h="31750" prst="relaxedInset"/>
            <a:contourClr>
              <a:schemeClr val="accent1">
                <a:shade val="75000"/>
              </a:schemeClr>
            </a:contourClr>
          </a:sp3d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rPr>
            <a:t>сжигать носовые платки и салфетки</a:t>
          </a:r>
          <a:endParaRPr lang="ru-RU" sz="1300" b="1" kern="1200" cap="all" spc="0" dirty="0">
            <a:ln w="0"/>
            <a:gradFill flip="none">
              <a:gsLst>
                <a:gs pos="0">
                  <a:schemeClr val="accent1">
                    <a:tint val="75000"/>
                    <a:shade val="75000"/>
                    <a:satMod val="170000"/>
                  </a:schemeClr>
                </a:gs>
                <a:gs pos="49000">
                  <a:schemeClr val="accent1">
                    <a:tint val="88000"/>
                    <a:shade val="65000"/>
                    <a:satMod val="172000"/>
                  </a:schemeClr>
                </a:gs>
                <a:gs pos="50000">
                  <a:schemeClr val="accent1">
                    <a:shade val="65000"/>
                    <a:satMod val="130000"/>
                  </a:schemeClr>
                </a:gs>
                <a:gs pos="92000">
                  <a:schemeClr val="accent1">
                    <a:shade val="50000"/>
                    <a:satMod val="120000"/>
                  </a:schemeClr>
                </a:gs>
                <a:gs pos="100000">
                  <a:schemeClr val="accent1">
                    <a:shade val="48000"/>
                    <a:satMod val="120000"/>
                  </a:schemeClr>
                </a:gs>
              </a:gsLst>
              <a:lin ang="5400000"/>
            </a:gradFill>
            <a:effectLst>
              <a:reflection blurRad="12700" stA="50000" endPos="50000" dist="5000" dir="5400000" sy="-100000" rotWithShape="0"/>
            </a:effectLst>
          </a:endParaRPr>
        </a:p>
      </dsp:txBody>
      <dsp:txXfrm>
        <a:off x="2373640" y="3249065"/>
        <a:ext cx="2905760" cy="72905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3EC412-9D3F-41A2-93D6-4D173C8439FA}">
      <dsp:nvSpPr>
        <dsp:cNvPr id="0" name=""/>
        <dsp:cNvSpPr/>
      </dsp:nvSpPr>
      <dsp:spPr>
        <a:xfrm>
          <a:off x="2071629" y="214324"/>
          <a:ext cx="4632046" cy="4103704"/>
        </a:xfrm>
        <a:prstGeom prst="round1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/>
            <a:t>Ошибаются те родители, которые считают, что в только в России прививают всех детей, и этого не нужно делать. Это данные Всемирной организации здравоохранения. Иммунизировать детей нужно как можно раньше   </a:t>
          </a:r>
          <a:endParaRPr lang="ru-RU" sz="2900" b="1" kern="1200" dirty="0"/>
        </a:p>
      </dsp:txBody>
      <dsp:txXfrm>
        <a:off x="2071629" y="214324"/>
        <a:ext cx="4632046" cy="4103704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14CCF94-9778-4B05-80A7-836297444820}">
      <dsp:nvSpPr>
        <dsp:cNvPr id="0" name=""/>
        <dsp:cNvSpPr/>
      </dsp:nvSpPr>
      <dsp:spPr>
        <a:xfrm>
          <a:off x="0" y="0"/>
          <a:ext cx="7500990" cy="140643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400" b="1" i="0" u="none" strike="noStrike" kern="1200" cap="none" normalizeH="0" baseline="0" dirty="0" smtClean="0">
              <a:ln/>
              <a:solidFill>
                <a:schemeClr val="bg1"/>
              </a:solidFill>
              <a:effectLst/>
              <a:latin typeface="+mn-lt"/>
            </a:rPr>
            <a:t>Вакцинация против туберкулеза(БЦЖ-М или БЦЖ)</a:t>
          </a:r>
          <a:endParaRPr lang="ru-RU" sz="2400" kern="1200" dirty="0">
            <a:solidFill>
              <a:schemeClr val="bg1"/>
            </a:solidFill>
            <a:latin typeface="+mn-lt"/>
          </a:endParaRPr>
        </a:p>
      </dsp:txBody>
      <dsp:txXfrm>
        <a:off x="1640841" y="0"/>
        <a:ext cx="5860148" cy="1406435"/>
      </dsp:txXfrm>
    </dsp:sp>
    <dsp:sp modelId="{6C17F2CE-F9EB-417B-9099-091419093CF4}">
      <dsp:nvSpPr>
        <dsp:cNvPr id="0" name=""/>
        <dsp:cNvSpPr/>
      </dsp:nvSpPr>
      <dsp:spPr>
        <a:xfrm>
          <a:off x="160176" y="158229"/>
          <a:ext cx="1500198" cy="112514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38100" cap="flat" cmpd="sng" algn="ctr">
          <a:solidFill>
            <a:srgbClr val="66FFFF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8FC5D76-1201-4505-A9CF-555106F597E1}">
      <dsp:nvSpPr>
        <dsp:cNvPr id="0" name=""/>
        <dsp:cNvSpPr/>
      </dsp:nvSpPr>
      <dsp:spPr>
        <a:xfrm>
          <a:off x="0" y="1547079"/>
          <a:ext cx="7500990" cy="140643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400" b="1" i="0" u="none" strike="noStrike" kern="1200" cap="none" normalizeH="0" baseline="0" dirty="0" smtClean="0">
              <a:ln/>
              <a:effectLst/>
              <a:latin typeface="+mn-lt"/>
            </a:rPr>
            <a:t>Ревакцинация против туберкулеза (БЦЖ) </a:t>
          </a:r>
          <a:endParaRPr lang="ru-RU" sz="2400" kern="1200" dirty="0">
            <a:latin typeface="+mn-lt"/>
          </a:endParaRPr>
        </a:p>
      </dsp:txBody>
      <dsp:txXfrm>
        <a:off x="1640841" y="1547079"/>
        <a:ext cx="5860148" cy="1406435"/>
      </dsp:txXfrm>
    </dsp:sp>
    <dsp:sp modelId="{5155385A-20B6-49B2-B776-82443A01AB47}">
      <dsp:nvSpPr>
        <dsp:cNvPr id="0" name=""/>
        <dsp:cNvSpPr/>
      </dsp:nvSpPr>
      <dsp:spPr>
        <a:xfrm>
          <a:off x="140643" y="1687722"/>
          <a:ext cx="1500198" cy="112514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38100" cap="flat" cmpd="sng" algn="ctr">
          <a:solidFill>
            <a:srgbClr val="66FFFF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4CF9C49-A6B9-40E9-9DFA-2A22E9438466}">
      <dsp:nvSpPr>
        <dsp:cNvPr id="0" name=""/>
        <dsp:cNvSpPr/>
      </dsp:nvSpPr>
      <dsp:spPr>
        <a:xfrm>
          <a:off x="0" y="3094158"/>
          <a:ext cx="7500990" cy="140643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600" b="1" i="0" u="none" strike="noStrike" kern="1200" cap="none" normalizeH="0" baseline="0" dirty="0" smtClean="0">
              <a:ln/>
              <a:effectLst/>
              <a:latin typeface="+mn-lt"/>
            </a:rPr>
            <a:t>Третья ревакцинация против дифтерии, столбняка, ревакцинация против туберкулеза (БЦЖ)</a:t>
          </a:r>
          <a:endParaRPr lang="ru-RU" sz="2600" b="1" kern="1200" dirty="0">
            <a:latin typeface="+mn-lt"/>
          </a:endParaRPr>
        </a:p>
      </dsp:txBody>
      <dsp:txXfrm>
        <a:off x="1640841" y="3094158"/>
        <a:ext cx="5860148" cy="1406435"/>
      </dsp:txXfrm>
    </dsp:sp>
    <dsp:sp modelId="{EE52D291-F18B-453F-A7F6-504A6BFEE725}">
      <dsp:nvSpPr>
        <dsp:cNvPr id="0" name=""/>
        <dsp:cNvSpPr/>
      </dsp:nvSpPr>
      <dsp:spPr>
        <a:xfrm>
          <a:off x="140643" y="3234801"/>
          <a:ext cx="1500198" cy="112514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38100" cap="flat" cmpd="sng" algn="ctr">
          <a:solidFill>
            <a:srgbClr val="66FFFF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C231C4E-4929-48D6-80F9-36B895AB8B2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477773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31C4E-4929-48D6-80F9-36B895AB8B2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CEEF22-93FF-4DF9-9429-6655A1F6634A}" type="slidenum">
              <a:rPr lang="ru-RU" smtClean="0"/>
              <a:pPr/>
              <a:t>18</a:t>
            </a:fld>
            <a:endParaRPr lang="ru-RU" smtClean="0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216E55-EC84-462E-AB53-340DBA579B30}" type="slidenum">
              <a:rPr lang="ru-RU" smtClean="0"/>
              <a:pPr/>
              <a:t>19</a:t>
            </a:fld>
            <a:endParaRPr lang="ru-RU" smtClean="0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5E03F-D83A-4B17-8D0B-EB8BBDFAFE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E1B56-BC68-4B0F-84CB-3814D880529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00F2F-5E17-4011-A79B-75A1F8C8D2D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30B5E-B4DB-4753-BDA0-B2D1D7641D8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9ACA89-1B26-49FF-BA2E-8DB45A206A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8EA27-521D-4177-861F-BB23FBE84F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CA7956-2B7F-49DF-B114-5CA2EB7E537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5E719-F7C6-4018-8668-DD163898925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51C7CC-68E2-43E5-AF9E-A92EF12620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95D4C-B610-4E2F-8BAB-195FC6E29E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9E947-796E-4831-87BE-2936CEBF00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5F9B79A-5A8E-4590-8CC0-FBCAEEB6813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13.png"/><Relationship Id="rId4" Type="http://schemas.openxmlformats.org/officeDocument/2006/relationships/diagramLayout" Target="../diagrams/layout3.xml"/><Relationship Id="rId9" Type="http://schemas.openxmlformats.org/officeDocument/2006/relationships/image" Target="../media/image12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jpeg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gif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Relationship Id="rId9" Type="http://schemas.openxmlformats.org/officeDocument/2006/relationships/image" Target="../media/image25.gi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notesSlide" Target="../notesSlides/notesSlide2.xml"/><Relationship Id="rId7" Type="http://schemas.openxmlformats.org/officeDocument/2006/relationships/diagramQuickStyle" Target="../diagrams/quickStyl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image" Target="../media/image2.jpeg"/><Relationship Id="rId9" Type="http://schemas.microsoft.com/office/2007/relationships/diagramDrawing" Target="../diagrams/drawing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85720" y="1142984"/>
            <a:ext cx="8496944" cy="4464471"/>
          </a:xfrm>
          <a:prstGeom prst="roundRect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7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Что нужно </a:t>
            </a:r>
            <a:r>
              <a:rPr lang="ru-RU" sz="7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7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7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знать </a:t>
            </a:r>
            <a:r>
              <a:rPr lang="ru-RU" sz="7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 </a:t>
            </a:r>
            <a:r>
              <a:rPr lang="ru-RU" sz="96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туберкулёзе</a:t>
            </a:r>
          </a:p>
        </p:txBody>
      </p:sp>
      <p:pic>
        <p:nvPicPr>
          <p:cNvPr id="3" name="Picture 2" descr="C:\Documents and Settings\Оператор\Рабочий стол\значок.jpg"/>
          <p:cNvPicPr>
            <a:picLocks noChangeAspect="1" noChangeArrowheads="1"/>
          </p:cNvPicPr>
          <p:nvPr/>
        </p:nvPicPr>
        <p:blipFill>
          <a:blip r:embed="rId3" cstate="print"/>
          <a:srcRect l="74084" t="14628" b="68117"/>
          <a:stretch>
            <a:fillRect/>
          </a:stretch>
        </p:blipFill>
        <p:spPr bwMode="auto">
          <a:xfrm>
            <a:off x="0" y="0"/>
            <a:ext cx="1357290" cy="1142984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12292" name="Picture 2" descr="C:\Documents and Settings\Admin\Рабочий стол\4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Прямоугольник 15"/>
          <p:cNvSpPr>
            <a:spLocks noChangeArrowheads="1"/>
          </p:cNvSpPr>
          <p:nvPr/>
        </p:nvSpPr>
        <p:spPr bwMode="auto">
          <a:xfrm>
            <a:off x="214313" y="500063"/>
            <a:ext cx="4572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Arial Black" pitchFamily="34" charset="0"/>
              </a:rPr>
              <a:t>Туберкулёзная палочка попадает в организм </a:t>
            </a:r>
          </a:p>
        </p:txBody>
      </p:sp>
      <p:graphicFrame>
        <p:nvGraphicFramePr>
          <p:cNvPr id="13" name="Схема 12"/>
          <p:cNvGraphicFramePr/>
          <p:nvPr/>
        </p:nvGraphicFramePr>
        <p:xfrm>
          <a:off x="785786" y="1857364"/>
          <a:ext cx="7643866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6395" name="Picture 5" descr="C:\Documents and Settings\Admin\Рабочий стол\6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72264" y="1857364"/>
            <a:ext cx="1202879" cy="12144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16394" name="Picture 4" descr="C:\Documents and Settings\Admin\Рабочий стол\Photo 009.gif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857620" y="1928802"/>
            <a:ext cx="1500459" cy="107157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15370" name="Прямоугольник 14"/>
          <p:cNvSpPr>
            <a:spLocks noChangeArrowheads="1"/>
          </p:cNvSpPr>
          <p:nvPr/>
        </p:nvSpPr>
        <p:spPr bwMode="auto">
          <a:xfrm>
            <a:off x="1214438" y="4643438"/>
            <a:ext cx="71437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C00000"/>
                </a:solidFill>
              </a:rPr>
              <a:t>1. Воздушно – капельным путем</a:t>
            </a:r>
          </a:p>
          <a:p>
            <a:pPr algn="ctr"/>
            <a:r>
              <a:rPr lang="ru-RU" sz="2000" b="1">
                <a:solidFill>
                  <a:srgbClr val="C00000"/>
                </a:solidFill>
              </a:rPr>
              <a:t>2. Через кишечник при употреблении в пищу молока, мяса, яиц от больных животных и птиц </a:t>
            </a:r>
          </a:p>
        </p:txBody>
      </p:sp>
      <p:pic>
        <p:nvPicPr>
          <p:cNvPr id="16393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214414" y="1928802"/>
            <a:ext cx="1568295" cy="10001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13316" name="Picture 2" descr="C:\Documents and Settings\Admin\Рабочий стол\4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214313" y="571500"/>
            <a:ext cx="5195887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A50021"/>
                </a:solidFill>
                <a:latin typeface="Arial Black" pitchFamily="34" charset="0"/>
              </a:rPr>
              <a:t>Пути заражения туберкулезом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1714488"/>
            <a:ext cx="8643998" cy="178595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bg1"/>
                </a:solidFill>
              </a:rPr>
              <a:t>ВХОДНЫЕ ВОРОТА </a:t>
            </a:r>
            <a:r>
              <a:rPr lang="ru-RU" sz="2400" dirty="0">
                <a:solidFill>
                  <a:schemeClr val="bg1"/>
                </a:solidFill>
              </a:rPr>
              <a:t>- пути проникновения инфекции чаще всего –</a:t>
            </a:r>
          </a:p>
          <a:p>
            <a:pPr algn="ctr">
              <a:defRPr/>
            </a:pPr>
            <a:r>
              <a:rPr lang="ru-RU" sz="2400" dirty="0">
                <a:solidFill>
                  <a:schemeClr val="bg1"/>
                </a:solidFill>
              </a:rPr>
              <a:t> дыхательные пути, куда бациллы в огромном количестве </a:t>
            </a:r>
          </a:p>
          <a:p>
            <a:pPr algn="ctr">
              <a:defRPr/>
            </a:pPr>
            <a:r>
              <a:rPr lang="ru-RU" sz="2400" dirty="0">
                <a:solidFill>
                  <a:schemeClr val="bg1"/>
                </a:solidFill>
              </a:rPr>
              <a:t>попадают с капельками слизи и мокроты, которые </a:t>
            </a:r>
          </a:p>
          <a:p>
            <a:pPr algn="ctr">
              <a:defRPr/>
            </a:pPr>
            <a:r>
              <a:rPr lang="ru-RU" sz="2400" dirty="0">
                <a:solidFill>
                  <a:schemeClr val="bg1"/>
                </a:solidFill>
              </a:rPr>
              <a:t>выбрасываются больными при чихании, разговоре, кашле. </a:t>
            </a:r>
          </a:p>
        </p:txBody>
      </p:sp>
      <p:pic>
        <p:nvPicPr>
          <p:cNvPr id="12" name="Picture 17" descr="19b213e2ec764bdc98ead48b84d0263c_fu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38" y="3786188"/>
            <a:ext cx="2928937" cy="2039937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14340" name="Picture 2" descr="C:\Documents and Settings\Admin\Рабочий стол\4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10228698644b6671782678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8" y="1643063"/>
            <a:ext cx="1336675" cy="17859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17" descr="8599621544b66712cbf4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8" y="1571625"/>
            <a:ext cx="1425575" cy="19288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Picture 8" descr="14777112894b667018bf08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6563" y="1643063"/>
            <a:ext cx="1543050" cy="20462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" name="Picture 11" descr="121059544b6671b06a2dd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71688" y="3714750"/>
            <a:ext cx="1639887" cy="20716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7" name="Picture 9" descr="12138381214b666ff38f88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14938" y="3714750"/>
            <a:ext cx="1428750" cy="21399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0" y="571500"/>
            <a:ext cx="55006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A50021"/>
                </a:solidFill>
                <a:latin typeface="Arial Black" pitchFamily="34" charset="0"/>
              </a:rPr>
              <a:t>Известные люди, умершие от туберкулеза</a:t>
            </a:r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15364" name="Picture 2" descr="C:\Documents and Settings\Admin\Рабочий стол\4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Прямоугольник 15"/>
          <p:cNvSpPr>
            <a:spLocks noChangeArrowheads="1"/>
          </p:cNvSpPr>
          <p:nvPr/>
        </p:nvSpPr>
        <p:spPr bwMode="auto">
          <a:xfrm>
            <a:off x="214313" y="500063"/>
            <a:ext cx="4572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Arial Black" pitchFamily="34" charset="0"/>
              </a:rPr>
              <a:t>У кого выше риск заболеть туберкулезом?</a:t>
            </a:r>
          </a:p>
        </p:txBody>
      </p: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285720" y="1714488"/>
            <a:ext cx="3200400" cy="457200"/>
          </a:xfrm>
          <a:prstGeom prst="rect">
            <a:avLst/>
          </a:prstGeom>
          <a:ln>
            <a:noFill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2"/>
                </a:solidFill>
              </a:rPr>
              <a:t>1. Алкоголики</a:t>
            </a:r>
          </a:p>
        </p:txBody>
      </p:sp>
      <p:sp>
        <p:nvSpPr>
          <p:cNvPr id="14" name="Rectangle 22"/>
          <p:cNvSpPr>
            <a:spLocks noChangeArrowheads="1"/>
          </p:cNvSpPr>
          <p:nvPr/>
        </p:nvSpPr>
        <p:spPr bwMode="auto">
          <a:xfrm>
            <a:off x="5286380" y="1643050"/>
            <a:ext cx="3048000" cy="457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2"/>
                </a:solidFill>
                <a:latin typeface="+mn-lt"/>
              </a:rPr>
              <a:t>2. Наркоманы</a:t>
            </a:r>
          </a:p>
        </p:txBody>
      </p:sp>
      <p:sp>
        <p:nvSpPr>
          <p:cNvPr id="15" name="Rectangle 31"/>
          <p:cNvSpPr>
            <a:spLocks noChangeArrowheads="1"/>
          </p:cNvSpPr>
          <p:nvPr/>
        </p:nvSpPr>
        <p:spPr bwMode="auto">
          <a:xfrm>
            <a:off x="5643570" y="4143380"/>
            <a:ext cx="3124200" cy="457200"/>
          </a:xfrm>
          <a:prstGeom prst="rect">
            <a:avLst/>
          </a:prstGeom>
          <a:ln>
            <a:noFill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2"/>
                </a:solidFill>
              </a:rPr>
              <a:t>5. Безработные</a:t>
            </a: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285720" y="4214818"/>
            <a:ext cx="3657600" cy="457200"/>
          </a:xfrm>
          <a:prstGeom prst="rect">
            <a:avLst/>
          </a:prstGeom>
          <a:solidFill>
            <a:srgbClr val="CCCC0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2"/>
                </a:solidFill>
                <a:latin typeface="+mn-lt"/>
              </a:rPr>
              <a:t>4. Бомжи</a:t>
            </a: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2857488" y="2928934"/>
            <a:ext cx="3352800" cy="457200"/>
          </a:xfrm>
          <a:prstGeom prst="rect">
            <a:avLst/>
          </a:prstGeom>
          <a:ln>
            <a:noFill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2"/>
                </a:solidFill>
              </a:rPr>
              <a:t>3. Беженцы</a:t>
            </a: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214282" y="5143512"/>
            <a:ext cx="8686800" cy="914400"/>
          </a:xfrm>
          <a:prstGeom prst="rect">
            <a:avLst/>
          </a:prstGeom>
          <a:ln>
            <a:noFill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2"/>
                </a:solidFill>
              </a:rPr>
              <a:t>6. Лица контактируемые с больными туберкулезом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tx2"/>
                </a:solidFill>
              </a:rPr>
              <a:t>(семейный, квартирный, производственный контакт)</a:t>
            </a:r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16388" name="Picture 2" descr="C:\Documents and Settings\Admin\Рабочий стол\4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285750" y="714375"/>
            <a:ext cx="506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Arial Black" pitchFamily="34" charset="0"/>
              </a:rPr>
              <a:t>Профилактика туберкулеза</a:t>
            </a:r>
            <a:endParaRPr lang="ru-RU" sz="240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6390" name="Прямоугольник 10"/>
          <p:cNvSpPr>
            <a:spLocks noChangeArrowheads="1"/>
          </p:cNvSpPr>
          <p:nvPr/>
        </p:nvSpPr>
        <p:spPr bwMode="auto">
          <a:xfrm>
            <a:off x="4143375" y="1643063"/>
            <a:ext cx="1063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70C0"/>
                </a:solidFill>
                <a:latin typeface="Arial Black" pitchFamily="34" charset="0"/>
              </a:rPr>
              <a:t> 3 С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429000" y="5072063"/>
            <a:ext cx="235902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latin typeface="Arial Black" pitchFamily="34" charset="0"/>
              </a:rPr>
              <a:t>С</a:t>
            </a:r>
            <a:r>
              <a:rPr lang="ru-RU" sz="2400" dirty="0">
                <a:solidFill>
                  <a:srgbClr val="C00000"/>
                </a:solidFill>
                <a:latin typeface="+mn-lt"/>
              </a:rPr>
              <a:t>пецифическая</a:t>
            </a:r>
            <a:r>
              <a:rPr lang="ru-RU" sz="2400" dirty="0">
                <a:solidFill>
                  <a:srgbClr val="0066FF"/>
                </a:solidFill>
                <a:latin typeface="+mn-lt"/>
              </a:rPr>
              <a:t>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85750" y="1643063"/>
            <a:ext cx="2786063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latin typeface="Arial Black" pitchFamily="34" charset="0"/>
              </a:rPr>
              <a:t>С</a:t>
            </a:r>
            <a:r>
              <a:rPr lang="ru-RU" sz="2400" dirty="0">
                <a:solidFill>
                  <a:srgbClr val="C00000"/>
                </a:solidFill>
                <a:latin typeface="+mn-lt"/>
              </a:rPr>
              <a:t>анитарная </a:t>
            </a:r>
          </a:p>
          <a:p>
            <a:pPr algn="ctr">
              <a:defRPr/>
            </a:pPr>
            <a:r>
              <a:rPr lang="ru-RU" sz="2400" dirty="0">
                <a:solidFill>
                  <a:srgbClr val="C00000"/>
                </a:solidFill>
                <a:latin typeface="+mn-lt"/>
              </a:rPr>
              <a:t>профилактика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000750" y="1714500"/>
            <a:ext cx="2714625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latin typeface="Arial Black" pitchFamily="34" charset="0"/>
              </a:rPr>
              <a:t>С</a:t>
            </a:r>
            <a:r>
              <a:rPr lang="ru-RU" sz="2400" dirty="0">
                <a:solidFill>
                  <a:srgbClr val="C00000"/>
                </a:solidFill>
                <a:latin typeface="+mn-lt"/>
              </a:rPr>
              <a:t>оциальная </a:t>
            </a:r>
          </a:p>
          <a:p>
            <a:pPr algn="ctr">
              <a:defRPr/>
            </a:pPr>
            <a:r>
              <a:rPr lang="ru-RU" sz="2400" dirty="0">
                <a:solidFill>
                  <a:srgbClr val="C00000"/>
                </a:solidFill>
                <a:latin typeface="+mn-lt"/>
              </a:rPr>
              <a:t>профилактика</a:t>
            </a:r>
          </a:p>
        </p:txBody>
      </p:sp>
      <p:pic>
        <p:nvPicPr>
          <p:cNvPr id="15" name="Picture 28" descr="18447_434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50" y="2571750"/>
            <a:ext cx="1730375" cy="2571750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75" y="2643188"/>
            <a:ext cx="1643063" cy="2428875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5" cstate="print">
            <a:lum bright="10000"/>
          </a:blip>
          <a:srcRect/>
          <a:stretch>
            <a:fillRect/>
          </a:stretch>
        </p:blipFill>
        <p:spPr bwMode="auto">
          <a:xfrm>
            <a:off x="3392488" y="2857500"/>
            <a:ext cx="2455862" cy="1643063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17412" name="Picture 2" descr="C:\Documents and Settings\Admin\Рабочий стол\4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85813" y="1571625"/>
            <a:ext cx="7696200" cy="102393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7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    </a:t>
            </a:r>
            <a:r>
              <a:rPr lang="ru-RU" sz="2400" dirty="0">
                <a:solidFill>
                  <a:srgbClr val="C00000"/>
                </a:solidFill>
                <a:latin typeface="+mn-lt"/>
              </a:rPr>
              <a:t>Чтобы уменьшить вероятность заражения окружающих, человек, больной активным туберкулезом, должен придерживаться определенных правил: 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714375"/>
            <a:ext cx="55006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A50021"/>
                </a:solidFill>
                <a:latin typeface="Arial Black" pitchFamily="34" charset="0"/>
              </a:rPr>
              <a:t>Профилактика заболевания</a:t>
            </a:r>
          </a:p>
        </p:txBody>
      </p:sp>
      <p:graphicFrame>
        <p:nvGraphicFramePr>
          <p:cNvPr id="10" name="Схема 9"/>
          <p:cNvGraphicFramePr/>
          <p:nvPr/>
        </p:nvGraphicFramePr>
        <p:xfrm>
          <a:off x="1571604" y="200024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Graphic spid="10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18436" name="Picture 2" descr="C:\Documents and Settings\Admin\Рабочий стол\4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Прямоугольник 12"/>
          <p:cNvSpPr>
            <a:spLocks noChangeArrowheads="1"/>
          </p:cNvSpPr>
          <p:nvPr/>
        </p:nvSpPr>
        <p:spPr bwMode="auto">
          <a:xfrm>
            <a:off x="0" y="428625"/>
            <a:ext cx="54292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A50021"/>
                </a:solidFill>
                <a:latin typeface="Arial Black" pitchFamily="34" charset="0"/>
              </a:rPr>
              <a:t>     </a:t>
            </a:r>
            <a:r>
              <a:rPr lang="ru-RU" sz="2400" b="1">
                <a:solidFill>
                  <a:srgbClr val="A50021"/>
                </a:solidFill>
                <a:latin typeface="Arial Black" pitchFamily="34" charset="0"/>
              </a:rPr>
              <a:t>Вакцинация и</a:t>
            </a:r>
            <a:endParaRPr lang="en-US" sz="2400" b="1">
              <a:solidFill>
                <a:srgbClr val="A50021"/>
              </a:solidFill>
              <a:latin typeface="Arial Black" pitchFamily="34" charset="0"/>
            </a:endParaRPr>
          </a:p>
          <a:p>
            <a:r>
              <a:rPr lang="ru-RU" sz="2400" b="1">
                <a:solidFill>
                  <a:srgbClr val="A50021"/>
                </a:solidFill>
                <a:latin typeface="Arial Black" pitchFamily="34" charset="0"/>
              </a:rPr>
              <a:t> ревакцинация БЦЖ</a:t>
            </a:r>
            <a:r>
              <a:rPr lang="ru-RU" sz="2400">
                <a:latin typeface="Arial Black" pitchFamily="34" charset="0"/>
              </a:rPr>
              <a:t> </a:t>
            </a:r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3" cstate="print">
            <a:lum bright="10000"/>
          </a:blip>
          <a:srcRect/>
          <a:stretch>
            <a:fillRect/>
          </a:stretch>
        </p:blipFill>
        <p:spPr bwMode="auto">
          <a:xfrm>
            <a:off x="5715000" y="2428875"/>
            <a:ext cx="2214563" cy="1831975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4" name="Багетная рамка 23"/>
          <p:cNvSpPr/>
          <p:nvPr/>
        </p:nvSpPr>
        <p:spPr>
          <a:xfrm>
            <a:off x="714348" y="1857364"/>
            <a:ext cx="4143404" cy="1428760"/>
          </a:xfrm>
          <a:prstGeom prst="bevel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</a:rPr>
              <a:t>Вакцинация БЦЖ — общепризнанный метод 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активной специфической профилактики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туберкулёза</a:t>
            </a:r>
          </a:p>
        </p:txBody>
      </p:sp>
      <p:sp>
        <p:nvSpPr>
          <p:cNvPr id="25" name="Багетная рамка 24"/>
          <p:cNvSpPr/>
          <p:nvPr/>
        </p:nvSpPr>
        <p:spPr>
          <a:xfrm>
            <a:off x="571472" y="4143380"/>
            <a:ext cx="4357718" cy="1357322"/>
          </a:xfrm>
          <a:prstGeom prst="bevel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</a:rPr>
              <a:t>Вакцинация снижает заболеваемость и </a:t>
            </a:r>
          </a:p>
          <a:p>
            <a:pPr algn="ctr">
              <a:defRPr/>
            </a:pPr>
            <a:r>
              <a:rPr lang="ru-RU" dirty="0">
                <a:solidFill>
                  <a:schemeClr val="bg1"/>
                </a:solidFill>
              </a:rPr>
              <a:t>смертность, предупреждает развитие тяжёлых форм 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туберкулеза</a:t>
            </a:r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19460" name="Picture 2" descr="C:\Documents and Settings\Admin\Рабочий стол\4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Прямоугольник 12"/>
          <p:cNvSpPr>
            <a:spLocks noChangeArrowheads="1"/>
          </p:cNvSpPr>
          <p:nvPr/>
        </p:nvSpPr>
        <p:spPr bwMode="auto">
          <a:xfrm>
            <a:off x="0" y="428625"/>
            <a:ext cx="54292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A50021"/>
                </a:solidFill>
                <a:latin typeface="Arial Black" pitchFamily="34" charset="0"/>
              </a:rPr>
              <a:t>      </a:t>
            </a:r>
            <a:r>
              <a:rPr lang="ru-RU" sz="2400" b="1">
                <a:solidFill>
                  <a:srgbClr val="A50021"/>
                </a:solidFill>
                <a:latin typeface="Arial Black" pitchFamily="34" charset="0"/>
              </a:rPr>
              <a:t>Вакцинация и</a:t>
            </a:r>
            <a:endParaRPr lang="en-US" sz="2400" b="1">
              <a:solidFill>
                <a:srgbClr val="A50021"/>
              </a:solidFill>
              <a:latin typeface="Arial Black" pitchFamily="34" charset="0"/>
            </a:endParaRPr>
          </a:p>
          <a:p>
            <a:r>
              <a:rPr lang="ru-RU" sz="2400" b="1">
                <a:solidFill>
                  <a:srgbClr val="A50021"/>
                </a:solidFill>
                <a:latin typeface="Arial Black" pitchFamily="34" charset="0"/>
              </a:rPr>
              <a:t> ревакцинация БЦЖ</a:t>
            </a:r>
            <a:r>
              <a:rPr lang="ru-RU" sz="2400">
                <a:latin typeface="Arial Black" pitchFamily="34" charset="0"/>
              </a:rPr>
              <a:t> </a:t>
            </a:r>
          </a:p>
        </p:txBody>
      </p:sp>
      <p:graphicFrame>
        <p:nvGraphicFramePr>
          <p:cNvPr id="11" name="Схема 10"/>
          <p:cNvGraphicFramePr/>
          <p:nvPr/>
        </p:nvGraphicFramePr>
        <p:xfrm>
          <a:off x="214282" y="1500174"/>
          <a:ext cx="8715436" cy="4960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9463" name="Picture 11" descr="C:\Documents and Settings\Admin\Рабочий стол\a5cfad486d9931ff6735e75819751855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0063" y="1714500"/>
            <a:ext cx="12858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8" descr="C:\Documents and Settings\Admin\Рабочий стол\681e6446f839fb8e9bf6f6fe31a326a8.gif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86625" y="4572000"/>
            <a:ext cx="128587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/>
      <p:bldGraphic spid="11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Documents and Settings\Admin\Рабочий стол\4б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0" y="500063"/>
            <a:ext cx="498633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A50021"/>
                </a:solidFill>
                <a:latin typeface="Arial Black" pitchFamily="34" charset="0"/>
              </a:rPr>
              <a:t>КАЛЕНДАРЬ</a:t>
            </a:r>
          </a:p>
          <a:p>
            <a:pPr algn="ctr"/>
            <a:r>
              <a:rPr lang="ru-RU" sz="2000" b="1">
                <a:solidFill>
                  <a:srgbClr val="A50021"/>
                </a:solidFill>
                <a:latin typeface="Arial Black" pitchFamily="34" charset="0"/>
              </a:rPr>
              <a:t>ПРОФИЛАКТИЧЕСКИХ ПРИВИВОК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857224" y="1571612"/>
          <a:ext cx="7500990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custDataLst>
      <p:tags r:id="rId1"/>
    </p:custDataLst>
  </p:cSld>
  <p:clrMapOvr>
    <a:masterClrMapping/>
  </p:clrMapOvr>
  <p:transition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/>
      <p:bldGraphic spid="5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Documents and Settings\Admin\Рабочий стол\4б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0" y="500063"/>
            <a:ext cx="498633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600" b="1">
                <a:solidFill>
                  <a:srgbClr val="A50021"/>
                </a:solidFill>
                <a:latin typeface="Arial Black" pitchFamily="34" charset="0"/>
              </a:rPr>
              <a:t>     Помните</a:t>
            </a:r>
          </a:p>
        </p:txBody>
      </p:sp>
      <p:sp>
        <p:nvSpPr>
          <p:cNvPr id="9" name="Облако 8"/>
          <p:cNvSpPr/>
          <p:nvPr/>
        </p:nvSpPr>
        <p:spPr>
          <a:xfrm>
            <a:off x="1643042" y="1785926"/>
            <a:ext cx="6000792" cy="3714776"/>
          </a:xfrm>
          <a:prstGeom prst="cloud">
            <a:avLst/>
          </a:prstGeom>
          <a:ln>
            <a:solidFill>
              <a:schemeClr val="tx2">
                <a:lumMod val="50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489" name="Rectangle 7"/>
          <p:cNvSpPr>
            <a:spLocks noChangeArrowheads="1"/>
          </p:cNvSpPr>
          <p:nvPr/>
        </p:nvSpPr>
        <p:spPr bwMode="auto">
          <a:xfrm>
            <a:off x="1928813" y="2643188"/>
            <a:ext cx="57150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2000">
                <a:solidFill>
                  <a:srgbClr val="CC3300"/>
                </a:solidFill>
                <a:latin typeface="Arial Black" pitchFamily="34" charset="0"/>
              </a:rPr>
              <a:t>Посещайте флюорографический кабинет не реже 1 раза в год. Не препятствуйте проведению противотуберкулезных мероприятий и не отказывайтесь от противотуберкулезных прививок</a:t>
            </a:r>
          </a:p>
        </p:txBody>
      </p:sp>
    </p:spTree>
    <p:custDataLst>
      <p:tags r:id="rId1"/>
    </p:custDataLst>
  </p:cSld>
  <p:clrMapOvr>
    <a:masterClrMapping/>
  </p:clrMapOvr>
  <p:transition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/>
      <p:bldP spid="2048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3076" name="Picture 2" descr="C:\Documents and Settings\Admin\Рабочий стол\4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p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642918"/>
            <a:ext cx="2373591" cy="2000264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8" name="Прямоугольник 7"/>
          <p:cNvSpPr/>
          <p:nvPr/>
        </p:nvSpPr>
        <p:spPr>
          <a:xfrm>
            <a:off x="357188" y="2071688"/>
            <a:ext cx="6786562" cy="34782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rgbClr val="C00000"/>
                </a:solidFill>
                <a:latin typeface="+mn-lt"/>
              </a:rPr>
              <a:t>    Цветок белой ромашки выбран эмблемой борьбы с туберкулёзом в 1911 году по инициативе Всероссийской лиги борьбы с туберкулёзом.</a:t>
            </a:r>
          </a:p>
          <a:p>
            <a:pPr>
              <a:defRPr/>
            </a:pPr>
            <a:r>
              <a:rPr lang="ru-RU" sz="2000" dirty="0">
                <a:solidFill>
                  <a:srgbClr val="C00000"/>
                </a:solidFill>
                <a:latin typeface="+mn-lt"/>
              </a:rPr>
              <a:t>    Идея Дня Белого цветка родилась в Швейцарии. Около 1900 года в Женеве на улице впервые появились молодые люди со щитами, усыпанными цветами белой ромашки. Они продавали жетоны, и в кружки для пожертвований каждый опускал посильную сумму. В России День белого цветка впервые прошёл 20 апреля 1911 года.</a:t>
            </a:r>
          </a:p>
          <a:p>
            <a:pPr>
              <a:defRPr/>
            </a:pPr>
            <a:r>
              <a:rPr lang="ru-RU" sz="2000" dirty="0">
                <a:solidFill>
                  <a:srgbClr val="C00000"/>
                </a:solidFill>
                <a:latin typeface="+mn-lt"/>
              </a:rPr>
              <a:t>    Праздник «Белый цветок жизни»</a:t>
            </a:r>
            <a:r>
              <a:rPr lang="en-US" sz="2000" dirty="0">
                <a:solidFill>
                  <a:srgbClr val="C00000"/>
                </a:solidFill>
                <a:latin typeface="+mn-lt"/>
              </a:rPr>
              <a:t> - </a:t>
            </a:r>
            <a:r>
              <a:rPr lang="ru-RU" sz="2000" dirty="0">
                <a:solidFill>
                  <a:srgbClr val="C00000"/>
                </a:solidFill>
                <a:latin typeface="+mn-lt"/>
              </a:rPr>
              <a:t> это день бескорыстия, людской доброты и любви к ближнему. 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0" y="428625"/>
            <a:ext cx="54292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CC3300"/>
                </a:solidFill>
                <a:latin typeface="Arial Black" pitchFamily="34" charset="0"/>
              </a:rPr>
              <a:t>    Символ борьбы с туберкулезом – ромашка </a:t>
            </a:r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4100" name="Picture 2" descr="C:\Documents and Settings\Admin\Рабочий стол\4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Прямоугольник 7"/>
          <p:cNvSpPr>
            <a:spLocks noChangeArrowheads="1"/>
          </p:cNvSpPr>
          <p:nvPr/>
        </p:nvSpPr>
        <p:spPr bwMode="auto">
          <a:xfrm>
            <a:off x="142875" y="428625"/>
            <a:ext cx="4572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C00000"/>
                </a:solidFill>
                <a:latin typeface="Arial Black" pitchFamily="34" charset="0"/>
              </a:rPr>
              <a:t>24 марта – </a:t>
            </a:r>
            <a:br>
              <a:rPr lang="ru-RU" sz="200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sz="2000">
                <a:solidFill>
                  <a:srgbClr val="C00000"/>
                </a:solidFill>
                <a:latin typeface="Arial Black" pitchFamily="34" charset="0"/>
              </a:rPr>
              <a:t>Всемирный день борьбы с туберкулезом </a:t>
            </a:r>
          </a:p>
        </p:txBody>
      </p:sp>
      <p:pic>
        <p:nvPicPr>
          <p:cNvPr id="5127" name="Picture 4" descr="C:\Documents and Settings\Admin\Рабочий стол\10 класс\medical_3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2643182"/>
            <a:ext cx="1428750" cy="1428750"/>
          </a:xfrm>
          <a:prstGeom prst="rect">
            <a:avLst/>
          </a:prstGeom>
          <a:noFill/>
          <a:ln w="9525">
            <a:solidFill>
              <a:srgbClr val="33CCCC"/>
            </a:solidFill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2" name="Прямоугольник 11"/>
          <p:cNvSpPr/>
          <p:nvPr/>
        </p:nvSpPr>
        <p:spPr>
          <a:xfrm>
            <a:off x="3714744" y="1785926"/>
            <a:ext cx="4857784" cy="33575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79" name="Прямоугольник 9"/>
          <p:cNvSpPr>
            <a:spLocks noChangeArrowheads="1"/>
          </p:cNvSpPr>
          <p:nvPr/>
        </p:nvSpPr>
        <p:spPr bwMode="auto">
          <a:xfrm>
            <a:off x="3786188" y="1857375"/>
            <a:ext cx="485775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schemeClr val="bg1"/>
                </a:solidFill>
                <a:latin typeface="+mn-lt"/>
              </a:rPr>
              <a:t>Всемирный день борьбы с</a:t>
            </a:r>
          </a:p>
          <a:p>
            <a:pPr algn="ctr">
              <a:defRPr/>
            </a:pPr>
            <a:r>
              <a:rPr lang="ru-RU" sz="2800" dirty="0">
                <a:solidFill>
                  <a:schemeClr val="bg1"/>
                </a:solidFill>
                <a:latin typeface="+mn-lt"/>
              </a:rPr>
              <a:t> туберкулезом</a:t>
            </a:r>
          </a:p>
          <a:p>
            <a:pPr algn="ctr">
              <a:defRPr/>
            </a:pPr>
            <a:r>
              <a:rPr lang="ru-RU" sz="2800" dirty="0">
                <a:solidFill>
                  <a:schemeClr val="bg1"/>
                </a:solidFill>
                <a:latin typeface="+mn-lt"/>
              </a:rPr>
              <a:t> отмечается по решению</a:t>
            </a:r>
          </a:p>
          <a:p>
            <a:pPr algn="ctr">
              <a:defRPr/>
            </a:pPr>
            <a:r>
              <a:rPr lang="ru-RU" sz="2800" dirty="0">
                <a:solidFill>
                  <a:schemeClr val="bg1"/>
                </a:solidFill>
                <a:latin typeface="+mn-lt"/>
              </a:rPr>
              <a:t> Всемирной </a:t>
            </a:r>
          </a:p>
          <a:p>
            <a:pPr algn="ctr">
              <a:defRPr/>
            </a:pPr>
            <a:r>
              <a:rPr lang="ru-RU" sz="2800" dirty="0">
                <a:solidFill>
                  <a:schemeClr val="bg1"/>
                </a:solidFill>
                <a:latin typeface="+mn-lt"/>
              </a:rPr>
              <a:t>организации здравоохранения</a:t>
            </a:r>
          </a:p>
          <a:p>
            <a:pPr algn="ctr">
              <a:defRPr/>
            </a:pPr>
            <a:r>
              <a:rPr lang="ru-RU" sz="2800" dirty="0">
                <a:solidFill>
                  <a:schemeClr val="bg1"/>
                </a:solidFill>
                <a:latin typeface="+mn-lt"/>
              </a:rPr>
              <a:t>(ВОЗ) </a:t>
            </a:r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5124" name="Picture 2" descr="C:\Documents and Settings\Admin\Рабочий стол\4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Прямоугольник 5"/>
          <p:cNvSpPr>
            <a:spLocks noChangeArrowheads="1"/>
          </p:cNvSpPr>
          <p:nvPr/>
        </p:nvSpPr>
        <p:spPr bwMode="auto">
          <a:xfrm>
            <a:off x="357188" y="714375"/>
            <a:ext cx="4133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>
                <a:solidFill>
                  <a:srgbClr val="C00000"/>
                </a:solidFill>
                <a:latin typeface="Arial Black" pitchFamily="34" charset="0"/>
              </a:rPr>
              <a:t>Что такое туберкулез?</a:t>
            </a:r>
          </a:p>
        </p:txBody>
      </p:sp>
      <p:pic>
        <p:nvPicPr>
          <p:cNvPr id="7" name="Picture 4" descr="p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72" y="142852"/>
            <a:ext cx="932482" cy="785818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5357818" y="1785926"/>
            <a:ext cx="3200400" cy="3886200"/>
          </a:xfrm>
          <a:prstGeom prst="rect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4348" y="1857364"/>
            <a:ext cx="3214710" cy="385765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5133" name="Прямоугольник 6"/>
          <p:cNvSpPr>
            <a:spLocks noChangeArrowheads="1"/>
          </p:cNvSpPr>
          <p:nvPr/>
        </p:nvSpPr>
        <p:spPr bwMode="auto">
          <a:xfrm>
            <a:off x="857250" y="2143125"/>
            <a:ext cx="3071813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chemeClr val="bg1"/>
                </a:solidFill>
                <a:latin typeface="Calibri" pitchFamily="34" charset="0"/>
              </a:rPr>
              <a:t>Туберкулез </a:t>
            </a:r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- </a:t>
            </a:r>
            <a:r>
              <a:rPr lang="ru-RU" sz="2800" b="1">
                <a:solidFill>
                  <a:schemeClr val="bg1"/>
                </a:solidFill>
                <a:latin typeface="Calibri" pitchFamily="34" charset="0"/>
              </a:rPr>
              <a:t>инфекционное заболевание</a:t>
            </a:r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, </a:t>
            </a:r>
            <a:r>
              <a:rPr lang="ru-RU" sz="2800" b="1">
                <a:solidFill>
                  <a:schemeClr val="bg1"/>
                </a:solidFill>
                <a:latin typeface="Calibri" pitchFamily="34" charset="0"/>
              </a:rPr>
              <a:t>возбудителем которого является микобактерия туберкулеза </a:t>
            </a:r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(</a:t>
            </a:r>
            <a:r>
              <a:rPr lang="ru-RU" sz="2800" b="1">
                <a:solidFill>
                  <a:schemeClr val="bg1"/>
                </a:solidFill>
                <a:latin typeface="Calibri" pitchFamily="34" charset="0"/>
              </a:rPr>
              <a:t>МБТ</a:t>
            </a:r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)</a:t>
            </a:r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ru-RU" sz="28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134" name="Прямоугольник 6"/>
          <p:cNvSpPr>
            <a:spLocks noChangeArrowheads="1"/>
          </p:cNvSpPr>
          <p:nvPr/>
        </p:nvSpPr>
        <p:spPr bwMode="auto">
          <a:xfrm>
            <a:off x="5500688" y="2357438"/>
            <a:ext cx="3071812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chemeClr val="bg1"/>
                </a:solidFill>
                <a:latin typeface="Calibri" pitchFamily="34" charset="0"/>
              </a:rPr>
              <a:t>Туберкулез</a:t>
            </a:r>
            <a:r>
              <a:rPr lang="en-US" sz="3200" b="1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3200" b="1">
                <a:solidFill>
                  <a:schemeClr val="bg1"/>
                </a:solidFill>
                <a:latin typeface="Calibri" pitchFamily="34" charset="0"/>
              </a:rPr>
              <a:t>называют </a:t>
            </a:r>
          </a:p>
          <a:p>
            <a:r>
              <a:rPr lang="ru-RU" sz="3200" b="1">
                <a:solidFill>
                  <a:schemeClr val="bg1"/>
                </a:solidFill>
                <a:latin typeface="Calibri" pitchFamily="34" charset="0"/>
              </a:rPr>
              <a:t>«белой чумой </a:t>
            </a:r>
          </a:p>
          <a:p>
            <a:r>
              <a:rPr lang="ru-RU" sz="3200" b="1">
                <a:solidFill>
                  <a:schemeClr val="bg1"/>
                </a:solidFill>
                <a:latin typeface="Calibri" pitchFamily="34" charset="0"/>
              </a:rPr>
              <a:t>ХХ века»</a:t>
            </a:r>
            <a:endParaRPr lang="ru-RU" sz="32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7172" name="Picture 2" descr="C:\Documents and Settings\Admin\Рабочий стол\4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Rectangle 9"/>
          <p:cNvSpPr>
            <a:spLocks noChangeArrowheads="1"/>
          </p:cNvSpPr>
          <p:nvPr/>
        </p:nvSpPr>
        <p:spPr bwMode="auto">
          <a:xfrm>
            <a:off x="0" y="500063"/>
            <a:ext cx="54292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>
                <a:solidFill>
                  <a:srgbClr val="C00000"/>
                </a:solidFill>
                <a:latin typeface="Arial Black" pitchFamily="34" charset="0"/>
              </a:rPr>
              <a:t>Кто открыл возбудителя туберкулеза?</a:t>
            </a:r>
          </a:p>
        </p:txBody>
      </p:sp>
      <p:pic>
        <p:nvPicPr>
          <p:cNvPr id="7175" name="Picture 7" descr="РОБЕРТ КОХ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3" y="2071688"/>
            <a:ext cx="1933575" cy="2260600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Rectangle 22"/>
          <p:cNvSpPr>
            <a:spLocks noChangeArrowheads="1"/>
          </p:cNvSpPr>
          <p:nvPr/>
        </p:nvSpPr>
        <p:spPr bwMode="auto">
          <a:xfrm>
            <a:off x="4500563" y="2357438"/>
            <a:ext cx="3505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400" dirty="0">
                <a:solidFill>
                  <a:srgbClr val="C00000"/>
                </a:solidFill>
                <a:latin typeface="+mn-lt"/>
              </a:rPr>
              <a:t>Роберт Кох</a:t>
            </a:r>
          </a:p>
          <a:p>
            <a:pPr algn="ctr">
              <a:defRPr/>
            </a:pPr>
            <a:r>
              <a:rPr lang="ru-RU" sz="2400" dirty="0">
                <a:solidFill>
                  <a:srgbClr val="C00000"/>
                </a:solidFill>
                <a:latin typeface="+mn-lt"/>
              </a:rPr>
              <a:t>(1843 - 1910)</a:t>
            </a:r>
          </a:p>
          <a:p>
            <a:pPr algn="ctr">
              <a:defRPr/>
            </a:pPr>
            <a:r>
              <a:rPr lang="ru-RU" sz="2400" dirty="0">
                <a:solidFill>
                  <a:srgbClr val="C00000"/>
                </a:solidFill>
                <a:latin typeface="+mn-lt"/>
              </a:rPr>
              <a:t>Немецкий врач – микробиолог,</a:t>
            </a:r>
          </a:p>
          <a:p>
            <a:pPr algn="ctr">
              <a:defRPr/>
            </a:pPr>
            <a:r>
              <a:rPr lang="ru-RU" sz="2400" dirty="0">
                <a:solidFill>
                  <a:srgbClr val="C00000"/>
                </a:solidFill>
                <a:latin typeface="+mn-lt"/>
              </a:rPr>
              <a:t>один из основоположников</a:t>
            </a:r>
          </a:p>
          <a:p>
            <a:pPr algn="ctr">
              <a:defRPr/>
            </a:pPr>
            <a:r>
              <a:rPr lang="ru-RU" sz="2400" dirty="0">
                <a:solidFill>
                  <a:srgbClr val="C00000"/>
                </a:solidFill>
                <a:latin typeface="+mn-lt"/>
              </a:rPr>
              <a:t>современной бактериологии.</a:t>
            </a:r>
          </a:p>
          <a:p>
            <a:pPr algn="ctr">
              <a:defRPr/>
            </a:pPr>
            <a:r>
              <a:rPr lang="ru-RU" sz="2400" dirty="0">
                <a:solidFill>
                  <a:srgbClr val="C00000"/>
                </a:solidFill>
                <a:latin typeface="+mn-lt"/>
              </a:rPr>
              <a:t>Открыл возбудителя туберкулеза.</a:t>
            </a:r>
          </a:p>
          <a:p>
            <a:pPr algn="ctr">
              <a:defRPr/>
            </a:pPr>
            <a:r>
              <a:rPr lang="ru-RU" sz="2400" dirty="0">
                <a:solidFill>
                  <a:srgbClr val="C00000"/>
                </a:solidFill>
                <a:latin typeface="+mn-lt"/>
              </a:rPr>
              <a:t>Лауреат Нобелевской премии.</a:t>
            </a:r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8196" name="Picture 2" descr="C:\Documents and Settings\Admin\Рабочий стол\4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0" y="428625"/>
            <a:ext cx="54292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A50021"/>
                </a:solidFill>
              </a:rPr>
              <a:t>Возбудитель заболевания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785938" y="4500563"/>
            <a:ext cx="5643562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r>
              <a:rPr lang="ru-RU" sz="2800" dirty="0">
                <a:solidFill>
                  <a:srgbClr val="C00000"/>
                </a:solidFill>
                <a:latin typeface="+mn-lt"/>
              </a:rPr>
              <a:t>Возбудитель заболевания – микобактерия туберкулеза – “палочка Коха”</a:t>
            </a:r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1857364"/>
            <a:ext cx="2286016" cy="228601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9220" name="Picture 2" descr="C:\Documents and Settings\Admin\Рабочий стол\4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Прямоугольник 4"/>
          <p:cNvSpPr>
            <a:spLocks noChangeArrowheads="1"/>
          </p:cNvSpPr>
          <p:nvPr/>
        </p:nvSpPr>
        <p:spPr bwMode="auto">
          <a:xfrm>
            <a:off x="214313" y="500063"/>
            <a:ext cx="4572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CC3300"/>
                </a:solidFill>
                <a:latin typeface="Arial Black" pitchFamily="34" charset="0"/>
              </a:rPr>
              <a:t>Основные клинические проявления туберкулеза</a:t>
            </a:r>
          </a:p>
        </p:txBody>
      </p:sp>
      <p:graphicFrame>
        <p:nvGraphicFramePr>
          <p:cNvPr id="16" name="Схема 15"/>
          <p:cNvGraphicFramePr/>
          <p:nvPr/>
        </p:nvGraphicFramePr>
        <p:xfrm>
          <a:off x="857224" y="1928802"/>
          <a:ext cx="7358114" cy="3857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129" name="Picture 8" descr="C:\Documents and Settings\Admin\Рабочий стол\10 класс\12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71538" y="2285992"/>
            <a:ext cx="1316746" cy="11430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130" name="Picture 9" descr="C:\Documents and Settings\Admin\Рабочий стол\10 класс\medical_27.gif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42976" y="4214818"/>
            <a:ext cx="1214446" cy="12144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Graphic spid="16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10244" name="Picture 2" descr="C:\Documents and Settings\Admin\Рабочий стол\4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57188" y="1571624"/>
            <a:ext cx="542925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dirty="0" smtClean="0">
                <a:solidFill>
                  <a:srgbClr val="C00000"/>
                </a:solidFill>
                <a:latin typeface="+mn-lt"/>
              </a:rPr>
              <a:t>В мире ежегодно заболевают туберкулёзом более 8млн.чел., а около 3-ых млн. ежегодно </a:t>
            </a:r>
            <a:r>
              <a:rPr lang="ru-RU" sz="2800" dirty="0" err="1" smtClean="0">
                <a:solidFill>
                  <a:srgbClr val="C00000"/>
                </a:solidFill>
                <a:latin typeface="+mn-lt"/>
              </a:rPr>
              <a:t>умира-ет</a:t>
            </a:r>
            <a:r>
              <a:rPr lang="ru-RU" sz="2800" dirty="0" smtClean="0">
                <a:solidFill>
                  <a:srgbClr val="C00000"/>
                </a:solidFill>
                <a:latin typeface="+mn-lt"/>
              </a:rPr>
              <a:t> от туберкулёза. В </a:t>
            </a:r>
            <a:r>
              <a:rPr lang="ru-RU" sz="2800" dirty="0" err="1" smtClean="0">
                <a:solidFill>
                  <a:srgbClr val="C00000"/>
                </a:solidFill>
                <a:latin typeface="+mn-lt"/>
              </a:rPr>
              <a:t>Нижегород-ской</a:t>
            </a:r>
            <a:r>
              <a:rPr lang="ru-RU" sz="2800" dirty="0" smtClean="0">
                <a:solidFill>
                  <a:srgbClr val="C00000"/>
                </a:solidFill>
                <a:latin typeface="+mn-lt"/>
              </a:rPr>
              <a:t> области в 2013 году вновь заболело туберкулёзом 1555 человек ( в 2012г. – 1477чел.). Среди них зарегистрировано 907 больных, выделяющих бактерии во внешнюю среду.</a:t>
            </a:r>
            <a:endParaRPr lang="ru-RU" sz="2800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7" name="Picture 2" descr="C:\Documents and Settings\Admin\Рабочий стол\10 класс\medical_3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2285992"/>
            <a:ext cx="2214578" cy="2214578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11268" name="Picture 2" descr="C:\Documents and Settings\Admin\Рабочий стол\4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571500"/>
            <a:ext cx="55006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A50021"/>
                </a:solidFill>
                <a:latin typeface="Arial Black" pitchFamily="34" charset="0"/>
              </a:rPr>
              <a:t>Факторы, способствующие</a:t>
            </a:r>
          </a:p>
          <a:p>
            <a:pPr algn="ctr"/>
            <a:r>
              <a:rPr lang="ru-RU" sz="2400">
                <a:solidFill>
                  <a:srgbClr val="A50021"/>
                </a:solidFill>
                <a:latin typeface="Arial Black" pitchFamily="34" charset="0"/>
              </a:rPr>
              <a:t> заболеванию туберкулезом</a:t>
            </a:r>
          </a:p>
        </p:txBody>
      </p:sp>
      <p:graphicFrame>
        <p:nvGraphicFramePr>
          <p:cNvPr id="9" name="Схема 8"/>
          <p:cNvGraphicFramePr/>
          <p:nvPr/>
        </p:nvGraphicFramePr>
        <p:xfrm>
          <a:off x="1285852" y="1643050"/>
          <a:ext cx="6786610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1271" name="Picture 3" descr="C:\Documents and Settings\Admin\Рабочий стол\10 класс\med51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71938" y="3214688"/>
            <a:ext cx="1400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Graphic spid="9" grpId="0">
        <p:bldAsOne/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2"/>
</p:tagLst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551</Words>
  <Application>Microsoft Office PowerPoint</Application>
  <PresentationFormat>Экран (4:3)</PresentationFormat>
  <Paragraphs>90</Paragraphs>
  <Slides>19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Оформление по умолчанию</vt:lpstr>
      <vt:lpstr>Что нужно  знать о туберкулёзе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ОПТД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нужно знать о туберкулёзе</dc:title>
  <dc:creator>ЛЕНА</dc:creator>
  <cp:lastModifiedBy>ТеняковаТГ</cp:lastModifiedBy>
  <cp:revision>40</cp:revision>
  <dcterms:created xsi:type="dcterms:W3CDTF">2012-01-18T10:34:17Z</dcterms:created>
  <dcterms:modified xsi:type="dcterms:W3CDTF">2014-03-17T14:07:20Z</dcterms:modified>
</cp:coreProperties>
</file>